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3" r:id="rId7"/>
    <p:sldId id="264" r:id="rId8"/>
    <p:sldId id="265" r:id="rId9"/>
  </p:sldIdLst>
  <p:sldSz cx="5346700" cy="7561263"/>
  <p:notesSz cx="6797675" cy="9928225"/>
  <p:defaultTextStyle>
    <a:defPPr>
      <a:defRPr lang="en-US"/>
    </a:defPPr>
    <a:lvl1pPr marL="0" algn="l" defTabSz="703997" rtl="0" eaLnBrk="1" latinLnBrk="0" hangingPunct="1">
      <a:defRPr sz="1400" kern="1200">
        <a:solidFill>
          <a:schemeClr val="tx1"/>
        </a:solidFill>
        <a:latin typeface="+mn-lt"/>
        <a:ea typeface="+mn-ea"/>
        <a:cs typeface="+mn-cs"/>
      </a:defRPr>
    </a:lvl1pPr>
    <a:lvl2pPr marL="351998" algn="l" defTabSz="703997" rtl="0" eaLnBrk="1" latinLnBrk="0" hangingPunct="1">
      <a:defRPr sz="1400" kern="1200">
        <a:solidFill>
          <a:schemeClr val="tx1"/>
        </a:solidFill>
        <a:latin typeface="+mn-lt"/>
        <a:ea typeface="+mn-ea"/>
        <a:cs typeface="+mn-cs"/>
      </a:defRPr>
    </a:lvl2pPr>
    <a:lvl3pPr marL="703997" algn="l" defTabSz="703997" rtl="0" eaLnBrk="1" latinLnBrk="0" hangingPunct="1">
      <a:defRPr sz="1400" kern="1200">
        <a:solidFill>
          <a:schemeClr val="tx1"/>
        </a:solidFill>
        <a:latin typeface="+mn-lt"/>
        <a:ea typeface="+mn-ea"/>
        <a:cs typeface="+mn-cs"/>
      </a:defRPr>
    </a:lvl3pPr>
    <a:lvl4pPr marL="1055995" algn="l" defTabSz="703997" rtl="0" eaLnBrk="1" latinLnBrk="0" hangingPunct="1">
      <a:defRPr sz="1400" kern="1200">
        <a:solidFill>
          <a:schemeClr val="tx1"/>
        </a:solidFill>
        <a:latin typeface="+mn-lt"/>
        <a:ea typeface="+mn-ea"/>
        <a:cs typeface="+mn-cs"/>
      </a:defRPr>
    </a:lvl4pPr>
    <a:lvl5pPr marL="1407993" algn="l" defTabSz="703997" rtl="0" eaLnBrk="1" latinLnBrk="0" hangingPunct="1">
      <a:defRPr sz="1400" kern="1200">
        <a:solidFill>
          <a:schemeClr val="tx1"/>
        </a:solidFill>
        <a:latin typeface="+mn-lt"/>
        <a:ea typeface="+mn-ea"/>
        <a:cs typeface="+mn-cs"/>
      </a:defRPr>
    </a:lvl5pPr>
    <a:lvl6pPr marL="1759991" algn="l" defTabSz="703997" rtl="0" eaLnBrk="1" latinLnBrk="0" hangingPunct="1">
      <a:defRPr sz="1400" kern="1200">
        <a:solidFill>
          <a:schemeClr val="tx1"/>
        </a:solidFill>
        <a:latin typeface="+mn-lt"/>
        <a:ea typeface="+mn-ea"/>
        <a:cs typeface="+mn-cs"/>
      </a:defRPr>
    </a:lvl6pPr>
    <a:lvl7pPr marL="2111990" algn="l" defTabSz="703997" rtl="0" eaLnBrk="1" latinLnBrk="0" hangingPunct="1">
      <a:defRPr sz="1400" kern="1200">
        <a:solidFill>
          <a:schemeClr val="tx1"/>
        </a:solidFill>
        <a:latin typeface="+mn-lt"/>
        <a:ea typeface="+mn-ea"/>
        <a:cs typeface="+mn-cs"/>
      </a:defRPr>
    </a:lvl7pPr>
    <a:lvl8pPr marL="2463988" algn="l" defTabSz="703997" rtl="0" eaLnBrk="1" latinLnBrk="0" hangingPunct="1">
      <a:defRPr sz="1400" kern="1200">
        <a:solidFill>
          <a:schemeClr val="tx1"/>
        </a:solidFill>
        <a:latin typeface="+mn-lt"/>
        <a:ea typeface="+mn-ea"/>
        <a:cs typeface="+mn-cs"/>
      </a:defRPr>
    </a:lvl8pPr>
    <a:lvl9pPr marL="2815986" algn="l" defTabSz="703997"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16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94622" autoAdjust="0"/>
  </p:normalViewPr>
  <p:slideViewPr>
    <p:cSldViewPr snapToGrid="0">
      <p:cViewPr varScale="1">
        <p:scale>
          <a:sx n="96" d="100"/>
          <a:sy n="96" d="100"/>
        </p:scale>
        <p:origin x="3228" y="84"/>
      </p:cViewPr>
      <p:guideLst>
        <p:guide orient="horz" pos="2382"/>
        <p:guide pos="1684"/>
      </p:guideLst>
    </p:cSldViewPr>
  </p:slideViewPr>
  <p:outlineViewPr>
    <p:cViewPr>
      <p:scale>
        <a:sx n="33" d="100"/>
        <a:sy n="33" d="100"/>
      </p:scale>
      <p:origin x="0" y="0"/>
    </p:cViewPr>
  </p:outlin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6072" y="3192533"/>
            <a:ext cx="2673350" cy="1509164"/>
          </a:xfrm>
        </p:spPr>
        <p:txBody>
          <a:bodyPr>
            <a:normAutofit/>
          </a:bodyPr>
          <a:lstStyle>
            <a:lvl1pPr marL="0" indent="0" algn="l">
              <a:buNone/>
              <a:defRPr sz="1500" b="0" i="1" cap="none" spc="92" baseline="0">
                <a:solidFill>
                  <a:schemeClr val="tx1"/>
                </a:solidFill>
              </a:defRPr>
            </a:lvl1pPr>
            <a:lvl2pPr marL="351998" indent="0" algn="ctr">
              <a:buNone/>
              <a:defRPr>
                <a:solidFill>
                  <a:schemeClr val="tx1">
                    <a:tint val="75000"/>
                  </a:schemeClr>
                </a:solidFill>
              </a:defRPr>
            </a:lvl2pPr>
            <a:lvl3pPr marL="703997" indent="0" algn="ctr">
              <a:buNone/>
              <a:defRPr>
                <a:solidFill>
                  <a:schemeClr val="tx1">
                    <a:tint val="75000"/>
                  </a:schemeClr>
                </a:solidFill>
              </a:defRPr>
            </a:lvl3pPr>
            <a:lvl4pPr marL="1055995" indent="0" algn="ctr">
              <a:buNone/>
              <a:defRPr>
                <a:solidFill>
                  <a:schemeClr val="tx1">
                    <a:tint val="75000"/>
                  </a:schemeClr>
                </a:solidFill>
              </a:defRPr>
            </a:lvl4pPr>
            <a:lvl5pPr marL="1407993" indent="0" algn="ctr">
              <a:buNone/>
              <a:defRPr>
                <a:solidFill>
                  <a:schemeClr val="tx1">
                    <a:tint val="75000"/>
                  </a:schemeClr>
                </a:solidFill>
              </a:defRPr>
            </a:lvl5pPr>
            <a:lvl6pPr marL="1759991" indent="0" algn="ctr">
              <a:buNone/>
              <a:defRPr>
                <a:solidFill>
                  <a:schemeClr val="tx1">
                    <a:tint val="75000"/>
                  </a:schemeClr>
                </a:solidFill>
              </a:defRPr>
            </a:lvl6pPr>
            <a:lvl7pPr marL="2111990" indent="0" algn="ctr">
              <a:buNone/>
              <a:defRPr>
                <a:solidFill>
                  <a:schemeClr val="tx1">
                    <a:tint val="75000"/>
                  </a:schemeClr>
                </a:solidFill>
              </a:defRPr>
            </a:lvl7pPr>
            <a:lvl8pPr marL="2463988" indent="0" algn="ctr">
              <a:buNone/>
              <a:defRPr>
                <a:solidFill>
                  <a:schemeClr val="tx1">
                    <a:tint val="75000"/>
                  </a:schemeClr>
                </a:solidFill>
              </a:defRPr>
            </a:lvl8pPr>
            <a:lvl9pPr marL="2815986" indent="0" algn="ctr">
              <a:buNone/>
              <a:defRPr>
                <a:solidFill>
                  <a:schemeClr val="tx1">
                    <a:tint val="75000"/>
                  </a:schemeClr>
                </a:solidFill>
              </a:defRPr>
            </a:lvl9pPr>
          </a:lstStyle>
          <a:p>
            <a:r>
              <a:rPr lang="en-US"/>
              <a:t>Click to edit Master subtitle style</a:t>
            </a:r>
            <a:endParaRPr lang="en-US" dirty="0"/>
          </a:p>
        </p:txBody>
      </p:sp>
      <p:sp>
        <p:nvSpPr>
          <p:cNvPr id="15" name="Rectangle 14"/>
          <p:cNvSpPr/>
          <p:nvPr/>
        </p:nvSpPr>
        <p:spPr>
          <a:xfrm>
            <a:off x="0" y="5229875"/>
            <a:ext cx="5346700" cy="2331389"/>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0400" tIns="35200" rIns="70400" bIns="35200" rtlCol="0" anchor="ctr"/>
          <a:lstStyle/>
          <a:p>
            <a:pPr algn="ctr"/>
            <a:endParaRPr lang="en-US"/>
          </a:p>
        </p:txBody>
      </p:sp>
      <p:cxnSp>
        <p:nvCxnSpPr>
          <p:cNvPr id="16" name="Straight Connector 15"/>
          <p:cNvCxnSpPr/>
          <p:nvPr/>
        </p:nvCxnSpPr>
        <p:spPr>
          <a:xfrm>
            <a:off x="0" y="5198368"/>
            <a:ext cx="5346700" cy="175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A45215F3-FC28-43BC-AE8F-45639A018D6F}" type="datetimeFigureOut">
              <a:rPr lang="en-GB" smtClean="0"/>
              <a:t>20/09/2024</a:t>
            </a:fld>
            <a:endParaRPr lang="en-GB"/>
          </a:p>
        </p:txBody>
      </p:sp>
      <p:sp>
        <p:nvSpPr>
          <p:cNvPr id="23" name="Slide Number Placeholder 22"/>
          <p:cNvSpPr>
            <a:spLocks noGrp="1"/>
          </p:cNvSpPr>
          <p:nvPr>
            <p:ph type="sldNum" sz="quarter" idx="11"/>
          </p:nvPr>
        </p:nvSpPr>
        <p:spPr/>
        <p:txBody>
          <a:bodyPr/>
          <a:lstStyle/>
          <a:p>
            <a:fld id="{DD2870FC-B571-4EAB-BE19-8718C37267CE}" type="slidenum">
              <a:rPr lang="en-GB" smtClean="0"/>
              <a:t>‹#›</a:t>
            </a:fld>
            <a:endParaRPr lang="en-GB"/>
          </a:p>
        </p:txBody>
      </p:sp>
      <p:sp>
        <p:nvSpPr>
          <p:cNvPr id="24" name="Footer Placeholder 23"/>
          <p:cNvSpPr>
            <a:spLocks noGrp="1"/>
          </p:cNvSpPr>
          <p:nvPr>
            <p:ph type="ftr" sz="quarter" idx="12"/>
          </p:nvPr>
        </p:nvSpPr>
        <p:spPr/>
        <p:txBody>
          <a:bodyPr/>
          <a:lstStyle/>
          <a:p>
            <a:endParaRPr lang="en-GB"/>
          </a:p>
        </p:txBody>
      </p:sp>
      <p:sp>
        <p:nvSpPr>
          <p:cNvPr id="12" name="Title 11"/>
          <p:cNvSpPr>
            <a:spLocks noGrp="1"/>
          </p:cNvSpPr>
          <p:nvPr>
            <p:ph type="title"/>
          </p:nvPr>
        </p:nvSpPr>
        <p:spPr>
          <a:xfrm>
            <a:off x="206072" y="504086"/>
            <a:ext cx="4491228" cy="2688448"/>
          </a:xfrm>
        </p:spPr>
        <p:txBody>
          <a:bodyPr>
            <a:normAutofit/>
          </a:bodyPr>
          <a:lstStyle>
            <a:lvl1pPr>
              <a:spcBef>
                <a:spcPts val="0"/>
              </a:spcBef>
              <a:defRPr kumimoji="0" lang="en-US" sz="46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5346700" cy="756126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0400" tIns="35200" rIns="70400" bIns="35200"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5215F3-FC28-43BC-AE8F-45639A018D6F}" type="datetimeFigureOut">
              <a:rPr lang="en-GB" smtClean="0"/>
              <a:t>20/09/2024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2870FC-B571-4EAB-BE19-8718C37267CE}"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5346700" cy="756126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0400" tIns="35200" rIns="70400" bIns="35200" rtlCol="0" anchor="ctr"/>
          <a:lstStyle/>
          <a:p>
            <a:pPr algn="ctr"/>
            <a:endParaRPr lang="en-US"/>
          </a:p>
        </p:txBody>
      </p:sp>
      <p:sp>
        <p:nvSpPr>
          <p:cNvPr id="2" name="Vertical Title 1"/>
          <p:cNvSpPr>
            <a:spLocks noGrp="1"/>
          </p:cNvSpPr>
          <p:nvPr>
            <p:ph type="title" orient="vert"/>
          </p:nvPr>
        </p:nvSpPr>
        <p:spPr>
          <a:xfrm>
            <a:off x="3876357" y="302803"/>
            <a:ext cx="1203008" cy="645157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7335" y="302803"/>
            <a:ext cx="3519911" cy="645157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5215F3-FC28-43BC-AE8F-45639A018D6F}" type="datetimeFigureOut">
              <a:rPr lang="en-GB" smtClean="0"/>
              <a:t>20/09/2024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2870FC-B571-4EAB-BE19-8718C37267CE}"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5346700" cy="756126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0400" tIns="35200" rIns="70400" bIns="35200" rtlCol="0" anchor="ctr"/>
          <a:lstStyle/>
          <a:p>
            <a:pPr algn="ctr"/>
            <a:endParaRPr lang="en-US"/>
          </a:p>
        </p:txBody>
      </p:sp>
      <p:sp>
        <p:nvSpPr>
          <p:cNvPr id="31" name="Content Placeholder 30"/>
          <p:cNvSpPr>
            <a:spLocks noGrp="1"/>
          </p:cNvSpPr>
          <p:nvPr>
            <p:ph sz="quarter" idx="13"/>
          </p:nvPr>
        </p:nvSpPr>
        <p:spPr>
          <a:xfrm>
            <a:off x="206072" y="1613070"/>
            <a:ext cx="4491228" cy="52088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p:cNvSpPr>
            <a:spLocks noGrp="1"/>
          </p:cNvSpPr>
          <p:nvPr>
            <p:ph type="dt" sz="half" idx="14"/>
          </p:nvPr>
        </p:nvSpPr>
        <p:spPr/>
        <p:txBody>
          <a:bodyPr/>
          <a:lstStyle/>
          <a:p>
            <a:fld id="{A45215F3-FC28-43BC-AE8F-45639A018D6F}" type="datetimeFigureOut">
              <a:rPr lang="en-GB" smtClean="0"/>
              <a:t>20/09/2024</a:t>
            </a:fld>
            <a:endParaRPr lang="en-GB"/>
          </a:p>
        </p:txBody>
      </p:sp>
      <p:sp>
        <p:nvSpPr>
          <p:cNvPr id="19" name="Slide Number Placeholder 18"/>
          <p:cNvSpPr>
            <a:spLocks noGrp="1"/>
          </p:cNvSpPr>
          <p:nvPr>
            <p:ph type="sldNum" sz="quarter" idx="15"/>
          </p:nvPr>
        </p:nvSpPr>
        <p:spPr/>
        <p:txBody>
          <a:bodyPr/>
          <a:lstStyle/>
          <a:p>
            <a:fld id="{DD2870FC-B571-4EAB-BE19-8718C37267CE}" type="slidenum">
              <a:rPr lang="en-GB" smtClean="0"/>
              <a:t>‹#›</a:t>
            </a:fld>
            <a:endParaRPr lang="en-GB"/>
          </a:p>
        </p:txBody>
      </p:sp>
      <p:sp>
        <p:nvSpPr>
          <p:cNvPr id="21" name="Footer Placeholder 20"/>
          <p:cNvSpPr>
            <a:spLocks noGrp="1"/>
          </p:cNvSpPr>
          <p:nvPr>
            <p:ph type="ftr" sz="quarter" idx="16"/>
          </p:nvPr>
        </p:nvSpPr>
        <p:spPr/>
        <p:txBody>
          <a:bodyPr/>
          <a:lstStyle/>
          <a:p>
            <a:endParaRPr lang="en-GB"/>
          </a:p>
        </p:txBody>
      </p:sp>
      <p:sp>
        <p:nvSpPr>
          <p:cNvPr id="8" name="Title 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5346700" cy="756126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0400" tIns="35200" rIns="70400" bIns="35200" rtlCol="0" anchor="ctr"/>
          <a:lstStyle/>
          <a:p>
            <a:pPr algn="ctr"/>
            <a:endParaRPr lang="en-US"/>
          </a:p>
        </p:txBody>
      </p:sp>
      <p:sp>
        <p:nvSpPr>
          <p:cNvPr id="11" name="Subtitle 2"/>
          <p:cNvSpPr>
            <a:spLocks noGrp="1"/>
          </p:cNvSpPr>
          <p:nvPr>
            <p:ph type="subTitle" idx="1"/>
          </p:nvPr>
        </p:nvSpPr>
        <p:spPr>
          <a:xfrm>
            <a:off x="206072" y="4413826"/>
            <a:ext cx="2673350" cy="1299128"/>
          </a:xfrm>
        </p:spPr>
        <p:txBody>
          <a:bodyPr>
            <a:normAutofit/>
          </a:bodyPr>
          <a:lstStyle>
            <a:lvl1pPr marL="0" indent="0" algn="l">
              <a:buNone/>
              <a:defRPr sz="1500" b="0" i="1" cap="none" spc="92" baseline="0">
                <a:solidFill>
                  <a:schemeClr val="tx1"/>
                </a:solidFill>
              </a:defRPr>
            </a:lvl1pPr>
            <a:lvl2pPr marL="351998" indent="0" algn="ctr">
              <a:buNone/>
              <a:defRPr>
                <a:solidFill>
                  <a:schemeClr val="tx1">
                    <a:tint val="75000"/>
                  </a:schemeClr>
                </a:solidFill>
              </a:defRPr>
            </a:lvl2pPr>
            <a:lvl3pPr marL="703997" indent="0" algn="ctr">
              <a:buNone/>
              <a:defRPr>
                <a:solidFill>
                  <a:schemeClr val="tx1">
                    <a:tint val="75000"/>
                  </a:schemeClr>
                </a:solidFill>
              </a:defRPr>
            </a:lvl3pPr>
            <a:lvl4pPr marL="1055995" indent="0" algn="ctr">
              <a:buNone/>
              <a:defRPr>
                <a:solidFill>
                  <a:schemeClr val="tx1">
                    <a:tint val="75000"/>
                  </a:schemeClr>
                </a:solidFill>
              </a:defRPr>
            </a:lvl4pPr>
            <a:lvl5pPr marL="1407993" indent="0" algn="ctr">
              <a:buNone/>
              <a:defRPr>
                <a:solidFill>
                  <a:schemeClr val="tx1">
                    <a:tint val="75000"/>
                  </a:schemeClr>
                </a:solidFill>
              </a:defRPr>
            </a:lvl5pPr>
            <a:lvl6pPr marL="1759991" indent="0" algn="ctr">
              <a:buNone/>
              <a:defRPr>
                <a:solidFill>
                  <a:schemeClr val="tx1">
                    <a:tint val="75000"/>
                  </a:schemeClr>
                </a:solidFill>
              </a:defRPr>
            </a:lvl6pPr>
            <a:lvl7pPr marL="2111990" indent="0" algn="ctr">
              <a:buNone/>
              <a:defRPr>
                <a:solidFill>
                  <a:schemeClr val="tx1">
                    <a:tint val="75000"/>
                  </a:schemeClr>
                </a:solidFill>
              </a:defRPr>
            </a:lvl7pPr>
            <a:lvl8pPr marL="2463988" indent="0" algn="ctr">
              <a:buNone/>
              <a:defRPr>
                <a:solidFill>
                  <a:schemeClr val="tx1">
                    <a:tint val="75000"/>
                  </a:schemeClr>
                </a:solidFill>
              </a:defRPr>
            </a:lvl8pPr>
            <a:lvl9pPr marL="2815986" indent="0" algn="ctr">
              <a:buNone/>
              <a:defRPr>
                <a:solidFill>
                  <a:schemeClr val="tx1">
                    <a:tint val="75000"/>
                  </a:schemeClr>
                </a:solidFill>
              </a:defRPr>
            </a:lvl9pPr>
          </a:lstStyle>
          <a:p>
            <a:r>
              <a:rPr lang="en-US"/>
              <a:t>Click to edit Master subtitle style</a:t>
            </a:r>
            <a:endParaRPr lang="en-US" dirty="0"/>
          </a:p>
        </p:txBody>
      </p:sp>
      <p:sp>
        <p:nvSpPr>
          <p:cNvPr id="16" name="Date Placeholder 15"/>
          <p:cNvSpPr>
            <a:spLocks noGrp="1"/>
          </p:cNvSpPr>
          <p:nvPr>
            <p:ph type="dt" sz="half" idx="10"/>
          </p:nvPr>
        </p:nvSpPr>
        <p:spPr/>
        <p:txBody>
          <a:bodyPr/>
          <a:lstStyle/>
          <a:p>
            <a:fld id="{A45215F3-FC28-43BC-AE8F-45639A018D6F}" type="datetimeFigureOut">
              <a:rPr lang="en-GB" smtClean="0"/>
              <a:t>20/09/2024</a:t>
            </a:fld>
            <a:endParaRPr lang="en-GB"/>
          </a:p>
        </p:txBody>
      </p:sp>
      <p:sp>
        <p:nvSpPr>
          <p:cNvPr id="20" name="Slide Number Placeholder 19"/>
          <p:cNvSpPr>
            <a:spLocks noGrp="1"/>
          </p:cNvSpPr>
          <p:nvPr>
            <p:ph type="sldNum" sz="quarter" idx="11"/>
          </p:nvPr>
        </p:nvSpPr>
        <p:spPr/>
        <p:txBody>
          <a:bodyPr/>
          <a:lstStyle/>
          <a:p>
            <a:fld id="{DD2870FC-B571-4EAB-BE19-8718C37267CE}" type="slidenum">
              <a:rPr lang="en-GB" smtClean="0"/>
              <a:t>‹#›</a:t>
            </a:fld>
            <a:endParaRPr lang="en-GB"/>
          </a:p>
        </p:txBody>
      </p:sp>
      <p:sp>
        <p:nvSpPr>
          <p:cNvPr id="21" name="Footer Placeholder 20"/>
          <p:cNvSpPr>
            <a:spLocks noGrp="1"/>
          </p:cNvSpPr>
          <p:nvPr>
            <p:ph type="ftr" sz="quarter" idx="12"/>
          </p:nvPr>
        </p:nvSpPr>
        <p:spPr/>
        <p:txBody>
          <a:bodyPr/>
          <a:lstStyle/>
          <a:p>
            <a:endParaRPr lang="en-GB"/>
          </a:p>
        </p:txBody>
      </p:sp>
      <p:sp>
        <p:nvSpPr>
          <p:cNvPr id="13" name="Rectangle 12"/>
          <p:cNvSpPr/>
          <p:nvPr/>
        </p:nvSpPr>
        <p:spPr>
          <a:xfrm>
            <a:off x="0" y="0"/>
            <a:ext cx="5346700" cy="2016337"/>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0400" tIns="35200" rIns="70400" bIns="35200" rtlCol="0" anchor="ctr"/>
          <a:lstStyle/>
          <a:p>
            <a:pPr algn="ctr"/>
            <a:endParaRPr lang="en-US"/>
          </a:p>
        </p:txBody>
      </p:sp>
      <p:cxnSp>
        <p:nvCxnSpPr>
          <p:cNvPr id="18" name="Straight Connector 17"/>
          <p:cNvCxnSpPr/>
          <p:nvPr/>
        </p:nvCxnSpPr>
        <p:spPr>
          <a:xfrm>
            <a:off x="-2595" y="2016337"/>
            <a:ext cx="5346700" cy="175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207206" y="2194153"/>
            <a:ext cx="4935004" cy="2187725"/>
          </a:xfrm>
        </p:spPr>
        <p:txBody>
          <a:bodyPr>
            <a:noAutofit/>
          </a:bodyPr>
          <a:lstStyle>
            <a:lvl1pPr>
              <a:defRPr kumimoji="0" lang="en-US" sz="46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703997" rtl="0" eaLnBrk="1" fontAlgn="auto" latinLnBrk="0" hangingPunct="1">
              <a:lnSpc>
                <a:spcPct val="100000"/>
              </a:lnSpc>
              <a:spcBef>
                <a:spcPts val="308"/>
              </a:spcBef>
              <a:spcAft>
                <a:spcPts val="0"/>
              </a:spcAft>
              <a:buClrTx/>
              <a:buSzTx/>
              <a:buFontTx/>
              <a:buNone/>
              <a:tabLst/>
              <a:defRPr/>
            </a:pPr>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5346700" cy="756126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0400" tIns="35200" rIns="70400" bIns="35200" rtlCol="0" anchor="ctr"/>
          <a:lstStyle/>
          <a:p>
            <a:pPr algn="ctr"/>
            <a:endParaRPr lang="en-US"/>
          </a:p>
        </p:txBody>
      </p:sp>
      <p:sp>
        <p:nvSpPr>
          <p:cNvPr id="16" name="Content Placeholder 11"/>
          <p:cNvSpPr>
            <a:spLocks noGrp="1"/>
          </p:cNvSpPr>
          <p:nvPr>
            <p:ph sz="quarter" idx="14"/>
          </p:nvPr>
        </p:nvSpPr>
        <p:spPr>
          <a:xfrm>
            <a:off x="2865831" y="1613069"/>
            <a:ext cx="2272348" cy="4728310"/>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206071" y="1613069"/>
            <a:ext cx="2272348" cy="4728310"/>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20" name="Date Placeholder 19"/>
          <p:cNvSpPr>
            <a:spLocks noGrp="1"/>
          </p:cNvSpPr>
          <p:nvPr>
            <p:ph type="dt" sz="half" idx="15"/>
          </p:nvPr>
        </p:nvSpPr>
        <p:spPr/>
        <p:txBody>
          <a:bodyPr/>
          <a:lstStyle/>
          <a:p>
            <a:fld id="{A45215F3-FC28-43BC-AE8F-45639A018D6F}" type="datetimeFigureOut">
              <a:rPr lang="en-GB" smtClean="0"/>
              <a:t>20/09/2024</a:t>
            </a:fld>
            <a:endParaRPr lang="en-GB"/>
          </a:p>
        </p:txBody>
      </p:sp>
      <p:sp>
        <p:nvSpPr>
          <p:cNvPr id="25" name="Slide Number Placeholder 24"/>
          <p:cNvSpPr>
            <a:spLocks noGrp="1"/>
          </p:cNvSpPr>
          <p:nvPr>
            <p:ph type="sldNum" sz="quarter" idx="16"/>
          </p:nvPr>
        </p:nvSpPr>
        <p:spPr/>
        <p:txBody>
          <a:bodyPr/>
          <a:lstStyle/>
          <a:p>
            <a:fld id="{DD2870FC-B571-4EAB-BE19-8718C37267CE}" type="slidenum">
              <a:rPr lang="en-GB" smtClean="0"/>
              <a:t>‹#›</a:t>
            </a:fld>
            <a:endParaRPr lang="en-GB"/>
          </a:p>
        </p:txBody>
      </p:sp>
      <p:sp>
        <p:nvSpPr>
          <p:cNvPr id="26" name="Footer Placeholder 25"/>
          <p:cNvSpPr>
            <a:spLocks noGrp="1"/>
          </p:cNvSpPr>
          <p:nvPr>
            <p:ph type="ftr" sz="quarter" idx="17"/>
          </p:nvPr>
        </p:nvSpPr>
        <p:spPr/>
        <p:txBody>
          <a:bodyPr/>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5346700" cy="756126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0400" tIns="35200" rIns="70400" bIns="35200" rtlCol="0" anchor="ctr"/>
          <a:lstStyle/>
          <a:p>
            <a:pPr algn="ctr"/>
            <a:endParaRPr lang="en-US"/>
          </a:p>
        </p:txBody>
      </p:sp>
      <p:sp>
        <p:nvSpPr>
          <p:cNvPr id="18" name="Text Placeholder 3"/>
          <p:cNvSpPr>
            <a:spLocks noGrp="1"/>
          </p:cNvSpPr>
          <p:nvPr>
            <p:ph type="body" sz="half" idx="2"/>
          </p:nvPr>
        </p:nvSpPr>
        <p:spPr>
          <a:xfrm>
            <a:off x="206071" y="1613071"/>
            <a:ext cx="2272348" cy="561843"/>
          </a:xfrm>
        </p:spPr>
        <p:txBody>
          <a:bodyPr>
            <a:normAutofit/>
          </a:bodyPr>
          <a:lstStyle>
            <a:lvl1pPr marL="0" indent="0">
              <a:buNone/>
              <a:defRPr sz="1500" b="0" i="1" spc="0" baseline="0">
                <a:solidFill>
                  <a:schemeClr val="tx1"/>
                </a:solidFill>
                <a:latin typeface="+mj-lt"/>
              </a:defRPr>
            </a:lvl1pPr>
            <a:lvl2pPr marL="351998" indent="0">
              <a:buNone/>
              <a:defRPr sz="900"/>
            </a:lvl2pPr>
            <a:lvl3pPr marL="703997" indent="0">
              <a:buNone/>
              <a:defRPr sz="800"/>
            </a:lvl3pPr>
            <a:lvl4pPr marL="1055995" indent="0">
              <a:buNone/>
              <a:defRPr sz="700"/>
            </a:lvl4pPr>
            <a:lvl5pPr marL="1407993" indent="0">
              <a:buNone/>
              <a:defRPr sz="700"/>
            </a:lvl5pPr>
            <a:lvl6pPr marL="1759991" indent="0">
              <a:buNone/>
              <a:defRPr sz="700"/>
            </a:lvl6pPr>
            <a:lvl7pPr marL="2111990" indent="0">
              <a:buNone/>
              <a:defRPr sz="700"/>
            </a:lvl7pPr>
            <a:lvl8pPr marL="2463988" indent="0">
              <a:buNone/>
              <a:defRPr sz="700"/>
            </a:lvl8pPr>
            <a:lvl9pPr marL="2815986" indent="0">
              <a:buNone/>
              <a:defRPr sz="700"/>
            </a:lvl9pPr>
          </a:lstStyle>
          <a:p>
            <a:pPr lvl="0"/>
            <a:r>
              <a:rPr lang="en-US"/>
              <a:t>Click to edit Master text styles</a:t>
            </a:r>
          </a:p>
        </p:txBody>
      </p:sp>
      <p:sp>
        <p:nvSpPr>
          <p:cNvPr id="19" name="Text Placeholder 3"/>
          <p:cNvSpPr>
            <a:spLocks noGrp="1"/>
          </p:cNvSpPr>
          <p:nvPr>
            <p:ph type="body" sz="half" idx="15"/>
          </p:nvPr>
        </p:nvSpPr>
        <p:spPr>
          <a:xfrm>
            <a:off x="2865496" y="1613071"/>
            <a:ext cx="2272348" cy="561843"/>
          </a:xfrm>
        </p:spPr>
        <p:txBody>
          <a:bodyPr>
            <a:normAutofit/>
          </a:bodyPr>
          <a:lstStyle>
            <a:lvl1pPr marL="0" indent="0">
              <a:buNone/>
              <a:defRPr sz="1500" b="0" i="1" spc="0" baseline="0">
                <a:solidFill>
                  <a:schemeClr val="tx1"/>
                </a:solidFill>
                <a:latin typeface="+mj-lt"/>
              </a:defRPr>
            </a:lvl1pPr>
            <a:lvl2pPr marL="351998" indent="0">
              <a:buNone/>
              <a:defRPr sz="900"/>
            </a:lvl2pPr>
            <a:lvl3pPr marL="703997" indent="0">
              <a:buNone/>
              <a:defRPr sz="800"/>
            </a:lvl3pPr>
            <a:lvl4pPr marL="1055995" indent="0">
              <a:buNone/>
              <a:defRPr sz="700"/>
            </a:lvl4pPr>
            <a:lvl5pPr marL="1407993" indent="0">
              <a:buNone/>
              <a:defRPr sz="700"/>
            </a:lvl5pPr>
            <a:lvl6pPr marL="1759991" indent="0">
              <a:buNone/>
              <a:defRPr sz="700"/>
            </a:lvl6pPr>
            <a:lvl7pPr marL="2111990" indent="0">
              <a:buNone/>
              <a:defRPr sz="700"/>
            </a:lvl7pPr>
            <a:lvl8pPr marL="2463988" indent="0">
              <a:buNone/>
              <a:defRPr sz="700"/>
            </a:lvl8pPr>
            <a:lvl9pPr marL="2815986" indent="0">
              <a:buNone/>
              <a:defRPr sz="700"/>
            </a:lvl9pPr>
          </a:lstStyle>
          <a:p>
            <a:pPr lvl="0"/>
            <a:r>
              <a:rPr lang="en-US"/>
              <a:t>Click to edit Master text styles</a:t>
            </a:r>
          </a:p>
        </p:txBody>
      </p:sp>
      <p:sp>
        <p:nvSpPr>
          <p:cNvPr id="22" name="Content Placeholder 11"/>
          <p:cNvSpPr>
            <a:spLocks noGrp="1"/>
          </p:cNvSpPr>
          <p:nvPr>
            <p:ph sz="quarter" idx="14"/>
          </p:nvPr>
        </p:nvSpPr>
        <p:spPr>
          <a:xfrm>
            <a:off x="2865496" y="2217971"/>
            <a:ext cx="2272348" cy="4120048"/>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0"/>
          <p:cNvSpPr>
            <a:spLocks noGrp="1"/>
          </p:cNvSpPr>
          <p:nvPr>
            <p:ph sz="quarter" idx="13"/>
          </p:nvPr>
        </p:nvSpPr>
        <p:spPr>
          <a:xfrm>
            <a:off x="206071" y="2217971"/>
            <a:ext cx="2272348" cy="4120048"/>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29"/>
          <p:cNvSpPr>
            <a:spLocks noGrp="1"/>
          </p:cNvSpPr>
          <p:nvPr>
            <p:ph type="title"/>
          </p:nvPr>
        </p:nvSpPr>
        <p:spPr/>
        <p:txBody>
          <a:bodyPr/>
          <a:lstStyle/>
          <a:p>
            <a:r>
              <a:rPr lang="en-US"/>
              <a:t>Click to edit Master title style</a:t>
            </a:r>
          </a:p>
        </p:txBody>
      </p:sp>
      <p:sp>
        <p:nvSpPr>
          <p:cNvPr id="20" name="Date Placeholder 19"/>
          <p:cNvSpPr>
            <a:spLocks noGrp="1"/>
          </p:cNvSpPr>
          <p:nvPr>
            <p:ph type="dt" sz="half" idx="16"/>
          </p:nvPr>
        </p:nvSpPr>
        <p:spPr/>
        <p:txBody>
          <a:bodyPr/>
          <a:lstStyle/>
          <a:p>
            <a:fld id="{A45215F3-FC28-43BC-AE8F-45639A018D6F}" type="datetimeFigureOut">
              <a:rPr lang="en-GB" smtClean="0"/>
              <a:t>20/09/2024</a:t>
            </a:fld>
            <a:endParaRPr lang="en-GB"/>
          </a:p>
        </p:txBody>
      </p:sp>
      <p:sp>
        <p:nvSpPr>
          <p:cNvPr id="24" name="Slide Number Placeholder 23"/>
          <p:cNvSpPr>
            <a:spLocks noGrp="1"/>
          </p:cNvSpPr>
          <p:nvPr>
            <p:ph type="sldNum" sz="quarter" idx="17"/>
          </p:nvPr>
        </p:nvSpPr>
        <p:spPr/>
        <p:txBody>
          <a:bodyPr/>
          <a:lstStyle/>
          <a:p>
            <a:fld id="{DD2870FC-B571-4EAB-BE19-8718C37267CE}" type="slidenum">
              <a:rPr lang="en-GB" smtClean="0"/>
              <a:t>‹#›</a:t>
            </a:fld>
            <a:endParaRPr lang="en-GB"/>
          </a:p>
        </p:txBody>
      </p:sp>
      <p:sp>
        <p:nvSpPr>
          <p:cNvPr id="29" name="Footer Placeholder 28"/>
          <p:cNvSpPr>
            <a:spLocks noGrp="1"/>
          </p:cNvSpPr>
          <p:nvPr>
            <p:ph type="ftr" sz="quarter" idx="18"/>
          </p:nvPr>
        </p:nvSpPr>
        <p:spPr/>
        <p:txBody>
          <a:bodyPr/>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5346700" cy="756126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0400" tIns="35200" rIns="70400" bIns="35200" rtlCol="0" anchor="ctr"/>
          <a:lstStyle/>
          <a:p>
            <a:pPr algn="ctr"/>
            <a:endParaRPr lang="en-US"/>
          </a:p>
        </p:txBody>
      </p:sp>
      <p:sp>
        <p:nvSpPr>
          <p:cNvPr id="11" name="Date Placeholder 10"/>
          <p:cNvSpPr>
            <a:spLocks noGrp="1"/>
          </p:cNvSpPr>
          <p:nvPr>
            <p:ph type="dt" sz="half" idx="10"/>
          </p:nvPr>
        </p:nvSpPr>
        <p:spPr/>
        <p:txBody>
          <a:bodyPr/>
          <a:lstStyle/>
          <a:p>
            <a:fld id="{A45215F3-FC28-43BC-AE8F-45639A018D6F}" type="datetimeFigureOut">
              <a:rPr lang="en-GB" smtClean="0"/>
              <a:t>20/09/2024</a:t>
            </a:fld>
            <a:endParaRPr lang="en-GB"/>
          </a:p>
        </p:txBody>
      </p:sp>
      <p:sp>
        <p:nvSpPr>
          <p:cNvPr id="14" name="Slide Number Placeholder 13"/>
          <p:cNvSpPr>
            <a:spLocks noGrp="1"/>
          </p:cNvSpPr>
          <p:nvPr>
            <p:ph type="sldNum" sz="quarter" idx="11"/>
          </p:nvPr>
        </p:nvSpPr>
        <p:spPr/>
        <p:txBody>
          <a:bodyPr/>
          <a:lstStyle/>
          <a:p>
            <a:fld id="{DD2870FC-B571-4EAB-BE19-8718C37267CE}" type="slidenum">
              <a:rPr lang="en-GB" smtClean="0"/>
              <a:t>‹#›</a:t>
            </a:fld>
            <a:endParaRPr lang="en-GB"/>
          </a:p>
        </p:txBody>
      </p:sp>
      <p:sp>
        <p:nvSpPr>
          <p:cNvPr id="18" name="Footer Placeholder 17"/>
          <p:cNvSpPr>
            <a:spLocks noGrp="1"/>
          </p:cNvSpPr>
          <p:nvPr>
            <p:ph type="ftr" sz="quarter" idx="12"/>
          </p:nvPr>
        </p:nvSpPr>
        <p:spPr/>
        <p:txBody>
          <a:bodyPr/>
          <a:lstStyle/>
          <a:p>
            <a:endParaRPr lang="en-GB"/>
          </a:p>
        </p:txBody>
      </p:sp>
      <p:sp>
        <p:nvSpPr>
          <p:cNvPr id="15" name="Title 1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5346700" cy="756126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0400" tIns="35200" rIns="70400" bIns="35200" rtlCol="0" anchor="ctr"/>
          <a:lstStyle/>
          <a:p>
            <a:pPr algn="ctr"/>
            <a:endParaRPr lang="en-US"/>
          </a:p>
        </p:txBody>
      </p:sp>
      <p:sp>
        <p:nvSpPr>
          <p:cNvPr id="7" name="Date Placeholder 6"/>
          <p:cNvSpPr>
            <a:spLocks noGrp="1"/>
          </p:cNvSpPr>
          <p:nvPr>
            <p:ph type="dt" sz="half" idx="10"/>
          </p:nvPr>
        </p:nvSpPr>
        <p:spPr/>
        <p:txBody>
          <a:bodyPr/>
          <a:lstStyle/>
          <a:p>
            <a:fld id="{A45215F3-FC28-43BC-AE8F-45639A018D6F}" type="datetimeFigureOut">
              <a:rPr lang="en-GB" smtClean="0"/>
              <a:t>20/09/2024</a:t>
            </a:fld>
            <a:endParaRPr lang="en-GB"/>
          </a:p>
        </p:txBody>
      </p:sp>
      <p:sp>
        <p:nvSpPr>
          <p:cNvPr id="12" name="Slide Number Placeholder 11"/>
          <p:cNvSpPr>
            <a:spLocks noGrp="1"/>
          </p:cNvSpPr>
          <p:nvPr>
            <p:ph type="sldNum" sz="quarter" idx="11"/>
          </p:nvPr>
        </p:nvSpPr>
        <p:spPr/>
        <p:txBody>
          <a:bodyPr/>
          <a:lstStyle/>
          <a:p>
            <a:fld id="{DD2870FC-B571-4EAB-BE19-8718C37267CE}" type="slidenum">
              <a:rPr lang="en-GB" smtClean="0"/>
              <a:t>‹#›</a:t>
            </a:fld>
            <a:endParaRPr lang="en-GB"/>
          </a:p>
        </p:txBody>
      </p:sp>
      <p:sp>
        <p:nvSpPr>
          <p:cNvPr id="13" name="Footer Placeholder 12"/>
          <p:cNvSpPr>
            <a:spLocks noGrp="1"/>
          </p:cNvSpPr>
          <p:nvPr>
            <p:ph type="ftr" sz="quarter" idx="12"/>
          </p:nvPr>
        </p:nvSpPr>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5346700" cy="756126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0400" tIns="35200" rIns="70400" bIns="35200" rtlCol="0" anchor="ctr"/>
          <a:lstStyle/>
          <a:p>
            <a:pPr algn="ctr"/>
            <a:endParaRPr lang="en-US"/>
          </a:p>
        </p:txBody>
      </p:sp>
      <p:sp>
        <p:nvSpPr>
          <p:cNvPr id="14" name="Rectangle 13"/>
          <p:cNvSpPr/>
          <p:nvPr/>
        </p:nvSpPr>
        <p:spPr>
          <a:xfrm>
            <a:off x="0" y="6322057"/>
            <a:ext cx="5346700" cy="1239207"/>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0400" tIns="35200" rIns="70400" bIns="35200" rtlCol="0" anchor="ctr"/>
          <a:lstStyle/>
          <a:p>
            <a:pPr algn="ctr"/>
            <a:endParaRPr lang="en-US"/>
          </a:p>
        </p:txBody>
      </p:sp>
      <p:cxnSp>
        <p:nvCxnSpPr>
          <p:cNvPr id="22" name="Straight Connector 21"/>
          <p:cNvCxnSpPr/>
          <p:nvPr/>
        </p:nvCxnSpPr>
        <p:spPr>
          <a:xfrm>
            <a:off x="0" y="6280049"/>
            <a:ext cx="5346700" cy="175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206072" y="1613070"/>
            <a:ext cx="1977165" cy="4373980"/>
          </a:xfrm>
        </p:spPr>
        <p:txBody>
          <a:bodyPr>
            <a:normAutofit/>
          </a:bodyPr>
          <a:lstStyle>
            <a:lvl1pPr marL="0" indent="0">
              <a:lnSpc>
                <a:spcPct val="150000"/>
              </a:lnSpc>
              <a:buNone/>
              <a:defRPr sz="1200" b="0" i="1" spc="0" baseline="0">
                <a:solidFill>
                  <a:schemeClr val="tx2"/>
                </a:solidFill>
                <a:latin typeface="+mn-lt"/>
              </a:defRPr>
            </a:lvl1pPr>
            <a:lvl2pPr marL="351998" indent="0">
              <a:buNone/>
              <a:defRPr sz="900"/>
            </a:lvl2pPr>
            <a:lvl3pPr marL="703997" indent="0">
              <a:buNone/>
              <a:defRPr sz="800"/>
            </a:lvl3pPr>
            <a:lvl4pPr marL="1055995" indent="0">
              <a:buNone/>
              <a:defRPr sz="700"/>
            </a:lvl4pPr>
            <a:lvl5pPr marL="1407993" indent="0">
              <a:buNone/>
              <a:defRPr sz="700"/>
            </a:lvl5pPr>
            <a:lvl6pPr marL="1759991" indent="0">
              <a:buNone/>
              <a:defRPr sz="700"/>
            </a:lvl6pPr>
            <a:lvl7pPr marL="2111990" indent="0">
              <a:buNone/>
              <a:defRPr sz="700"/>
            </a:lvl7pPr>
            <a:lvl8pPr marL="2463988" indent="0">
              <a:buNone/>
              <a:defRPr sz="700"/>
            </a:lvl8pPr>
            <a:lvl9pPr marL="2815986" indent="0">
              <a:buNone/>
              <a:defRPr sz="700"/>
            </a:lvl9pPr>
          </a:lstStyle>
          <a:p>
            <a:pPr lvl="0"/>
            <a:r>
              <a:rPr lang="en-US"/>
              <a:t>Click to edit Master text styles</a:t>
            </a:r>
          </a:p>
        </p:txBody>
      </p:sp>
      <p:sp>
        <p:nvSpPr>
          <p:cNvPr id="16" name="Content Placeholder 11"/>
          <p:cNvSpPr>
            <a:spLocks noGrp="1"/>
          </p:cNvSpPr>
          <p:nvPr>
            <p:ph sz="quarter" idx="14"/>
          </p:nvPr>
        </p:nvSpPr>
        <p:spPr>
          <a:xfrm>
            <a:off x="2400446" y="1613069"/>
            <a:ext cx="2737399" cy="4375451"/>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p:cNvSpPr>
            <a:spLocks noGrp="1"/>
          </p:cNvSpPr>
          <p:nvPr>
            <p:ph type="dt" sz="half" idx="15"/>
          </p:nvPr>
        </p:nvSpPr>
        <p:spPr/>
        <p:txBody>
          <a:bodyPr/>
          <a:lstStyle/>
          <a:p>
            <a:fld id="{A45215F3-FC28-43BC-AE8F-45639A018D6F}" type="datetimeFigureOut">
              <a:rPr lang="en-GB" smtClean="0"/>
              <a:t>20/09/2024</a:t>
            </a:fld>
            <a:endParaRPr lang="en-GB"/>
          </a:p>
        </p:txBody>
      </p:sp>
      <p:sp>
        <p:nvSpPr>
          <p:cNvPr id="18" name="Slide Number Placeholder 17"/>
          <p:cNvSpPr>
            <a:spLocks noGrp="1"/>
          </p:cNvSpPr>
          <p:nvPr>
            <p:ph type="sldNum" sz="quarter" idx="16"/>
          </p:nvPr>
        </p:nvSpPr>
        <p:spPr/>
        <p:txBody>
          <a:bodyPr/>
          <a:lstStyle/>
          <a:p>
            <a:fld id="{DD2870FC-B571-4EAB-BE19-8718C37267CE}" type="slidenum">
              <a:rPr lang="en-GB" smtClean="0"/>
              <a:t>‹#›</a:t>
            </a:fld>
            <a:endParaRPr lang="en-GB"/>
          </a:p>
        </p:txBody>
      </p:sp>
      <p:sp>
        <p:nvSpPr>
          <p:cNvPr id="20" name="Footer Placeholder 19"/>
          <p:cNvSpPr>
            <a:spLocks noGrp="1"/>
          </p:cNvSpPr>
          <p:nvPr>
            <p:ph type="ftr" sz="quarter" idx="17"/>
          </p:nvPr>
        </p:nvSpPr>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5346700" cy="756126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0400" tIns="35200" rIns="70400" bIns="35200" rtlCol="0" anchor="ctr"/>
          <a:lstStyle/>
          <a:p>
            <a:pPr algn="ctr"/>
            <a:endParaRPr lang="en-US"/>
          </a:p>
        </p:txBody>
      </p:sp>
      <p:sp>
        <p:nvSpPr>
          <p:cNvPr id="3" name="Picture Placeholder 2"/>
          <p:cNvSpPr>
            <a:spLocks noGrp="1"/>
          </p:cNvSpPr>
          <p:nvPr>
            <p:ph type="pic" idx="1"/>
          </p:nvPr>
        </p:nvSpPr>
        <p:spPr>
          <a:xfrm>
            <a:off x="3057644" y="0"/>
            <a:ext cx="2289056" cy="6238042"/>
          </a:xfrm>
        </p:spPr>
        <p:txBody>
          <a:bodyPr anchor="ctr" anchorCtr="0"/>
          <a:lstStyle>
            <a:lvl1pPr marL="0" indent="0" algn="ctr">
              <a:buNone/>
              <a:defRPr sz="2500">
                <a:solidFill>
                  <a:schemeClr val="tx1"/>
                </a:solidFill>
              </a:defRPr>
            </a:lvl1pPr>
            <a:lvl2pPr marL="351998" indent="0">
              <a:buNone/>
              <a:defRPr sz="2200"/>
            </a:lvl2pPr>
            <a:lvl3pPr marL="703997" indent="0">
              <a:buNone/>
              <a:defRPr sz="1800"/>
            </a:lvl3pPr>
            <a:lvl4pPr marL="1055995" indent="0">
              <a:buNone/>
              <a:defRPr sz="1500"/>
            </a:lvl4pPr>
            <a:lvl5pPr marL="1407993" indent="0">
              <a:buNone/>
              <a:defRPr sz="1500"/>
            </a:lvl5pPr>
            <a:lvl6pPr marL="1759991" indent="0">
              <a:buNone/>
              <a:defRPr sz="1500"/>
            </a:lvl6pPr>
            <a:lvl7pPr marL="2111990" indent="0">
              <a:buNone/>
              <a:defRPr sz="1500"/>
            </a:lvl7pPr>
            <a:lvl8pPr marL="2463988" indent="0">
              <a:buNone/>
              <a:defRPr sz="1500"/>
            </a:lvl8pPr>
            <a:lvl9pPr marL="2815986" indent="0">
              <a:buNone/>
              <a:defRPr sz="1500"/>
            </a:lvl9pPr>
          </a:lstStyle>
          <a:p>
            <a:r>
              <a:rPr lang="en-US"/>
              <a:t>Click icon to add picture</a:t>
            </a:r>
            <a:endParaRPr lang="en-US" dirty="0"/>
          </a:p>
        </p:txBody>
      </p:sp>
      <p:sp>
        <p:nvSpPr>
          <p:cNvPr id="25" name="Text Placeholder 24"/>
          <p:cNvSpPr>
            <a:spLocks noGrp="1"/>
          </p:cNvSpPr>
          <p:nvPr>
            <p:ph type="body" sz="quarter" idx="13"/>
          </p:nvPr>
        </p:nvSpPr>
        <p:spPr>
          <a:xfrm>
            <a:off x="206072" y="1764296"/>
            <a:ext cx="2673350" cy="3961710"/>
          </a:xfrm>
        </p:spPr>
        <p:txBody>
          <a:bodyPr>
            <a:normAutofit/>
          </a:bodyPr>
          <a:lstStyle>
            <a:lvl1pPr marL="0" indent="0">
              <a:lnSpc>
                <a:spcPct val="150000"/>
              </a:lnSpc>
              <a:spcBef>
                <a:spcPts val="0"/>
              </a:spcBef>
              <a:buNone/>
              <a:defRPr sz="1200" i="1">
                <a:solidFill>
                  <a:schemeClr val="tx1"/>
                </a:solidFill>
              </a:defRPr>
            </a:lvl1pPr>
            <a:lvl2pPr marL="131999" indent="1223">
              <a:buNone/>
              <a:defRPr>
                <a:solidFill>
                  <a:schemeClr val="bg2"/>
                </a:solidFill>
              </a:defRPr>
            </a:lvl2pPr>
            <a:lvl3pPr marL="265221" indent="4889">
              <a:buNone/>
              <a:defRPr>
                <a:solidFill>
                  <a:schemeClr val="bg2"/>
                </a:solidFill>
              </a:defRPr>
            </a:lvl3pPr>
            <a:lvl4pPr marL="397221" indent="2444">
              <a:buNone/>
              <a:defRPr>
                <a:solidFill>
                  <a:schemeClr val="bg2"/>
                </a:solidFill>
              </a:defRPr>
            </a:lvl4pPr>
            <a:lvl5pPr marL="530442" indent="-1223">
              <a:buNone/>
              <a:defRPr>
                <a:solidFill>
                  <a:schemeClr val="bg2"/>
                </a:solidFill>
              </a:defRPr>
            </a:lvl5pPr>
          </a:lstStyle>
          <a:p>
            <a:pPr lvl="0"/>
            <a:r>
              <a:rPr lang="en-US"/>
              <a:t>Click to edit Master text styles</a:t>
            </a:r>
          </a:p>
        </p:txBody>
      </p:sp>
      <p:sp>
        <p:nvSpPr>
          <p:cNvPr id="11" name="Rectangle 10"/>
          <p:cNvSpPr/>
          <p:nvPr/>
        </p:nvSpPr>
        <p:spPr>
          <a:xfrm>
            <a:off x="0" y="6322057"/>
            <a:ext cx="5346700" cy="1239207"/>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0400" tIns="35200" rIns="70400" bIns="35200" rtlCol="0" anchor="ctr"/>
          <a:lstStyle/>
          <a:p>
            <a:pPr algn="ctr"/>
            <a:endParaRPr lang="en-US"/>
          </a:p>
        </p:txBody>
      </p:sp>
      <p:cxnSp>
        <p:nvCxnSpPr>
          <p:cNvPr id="12" name="Straight Connector 11"/>
          <p:cNvCxnSpPr/>
          <p:nvPr/>
        </p:nvCxnSpPr>
        <p:spPr>
          <a:xfrm>
            <a:off x="0" y="6280049"/>
            <a:ext cx="5346700" cy="175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206071" y="303430"/>
            <a:ext cx="2673350" cy="1460865"/>
          </a:xfrm>
          <a:prstGeom prst="rect">
            <a:avLst/>
          </a:prstGeom>
        </p:spPr>
        <p:txBody>
          <a:bodyPr vert="horz" lIns="70400" tIns="35200" rIns="70400" bIns="35200" rtlCol="0" anchor="b" anchorCtr="0">
            <a:normAutofit/>
          </a:bodyPr>
          <a:lstStyle/>
          <a:p>
            <a:r>
              <a:rPr lang="en-US"/>
              <a:t>Click to edit Master title style</a:t>
            </a:r>
            <a:endParaRPr lang="en-US" dirty="0"/>
          </a:p>
        </p:txBody>
      </p:sp>
      <p:sp>
        <p:nvSpPr>
          <p:cNvPr id="13" name="Date Placeholder 12"/>
          <p:cNvSpPr>
            <a:spLocks noGrp="1"/>
          </p:cNvSpPr>
          <p:nvPr>
            <p:ph type="dt" sz="half" idx="14"/>
          </p:nvPr>
        </p:nvSpPr>
        <p:spPr/>
        <p:txBody>
          <a:bodyPr/>
          <a:lstStyle/>
          <a:p>
            <a:fld id="{A45215F3-FC28-43BC-AE8F-45639A018D6F}" type="datetimeFigureOut">
              <a:rPr lang="en-GB" smtClean="0"/>
              <a:t>20/09/2024</a:t>
            </a:fld>
            <a:endParaRPr lang="en-GB"/>
          </a:p>
        </p:txBody>
      </p:sp>
      <p:sp>
        <p:nvSpPr>
          <p:cNvPr id="20" name="Slide Number Placeholder 19"/>
          <p:cNvSpPr>
            <a:spLocks noGrp="1"/>
          </p:cNvSpPr>
          <p:nvPr>
            <p:ph type="sldNum" sz="quarter" idx="15"/>
          </p:nvPr>
        </p:nvSpPr>
        <p:spPr/>
        <p:txBody>
          <a:bodyPr/>
          <a:lstStyle/>
          <a:p>
            <a:fld id="{DD2870FC-B571-4EAB-BE19-8718C37267CE}" type="slidenum">
              <a:rPr lang="en-GB" smtClean="0"/>
              <a:t>‹#›</a:t>
            </a:fld>
            <a:endParaRPr lang="en-GB"/>
          </a:p>
        </p:txBody>
      </p:sp>
      <p:sp>
        <p:nvSpPr>
          <p:cNvPr id="21" name="Footer Placeholder 20"/>
          <p:cNvSpPr>
            <a:spLocks noGrp="1"/>
          </p:cNvSpPr>
          <p:nvPr>
            <p:ph type="ftr" sz="quarter" idx="16"/>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6072" y="252043"/>
            <a:ext cx="4491228" cy="1176196"/>
          </a:xfrm>
          <a:prstGeom prst="rect">
            <a:avLst/>
          </a:prstGeom>
        </p:spPr>
        <p:txBody>
          <a:bodyPr vert="horz" lIns="70400" tIns="35200" rIns="70400" bIns="3520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206072" y="1613069"/>
            <a:ext cx="4491228" cy="4788800"/>
          </a:xfrm>
          <a:prstGeom prst="rect">
            <a:avLst/>
          </a:prstGeom>
        </p:spPr>
        <p:txBody>
          <a:bodyPr vert="horz" lIns="70400" tIns="35200" rIns="70400" bIns="352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6072" y="7214706"/>
            <a:ext cx="857700" cy="273046"/>
          </a:xfrm>
          <a:prstGeom prst="rect">
            <a:avLst/>
          </a:prstGeom>
        </p:spPr>
        <p:txBody>
          <a:bodyPr vert="horz" lIns="70400" tIns="35200" rIns="70400" bIns="35200" rtlCol="0" anchor="ctr">
            <a:normAutofit/>
          </a:bodyPr>
          <a:lstStyle>
            <a:lvl1pPr algn="l">
              <a:defRPr sz="800" b="1">
                <a:solidFill>
                  <a:schemeClr val="tx1">
                    <a:alpha val="65000"/>
                  </a:schemeClr>
                </a:solidFill>
              </a:defRPr>
            </a:lvl1pPr>
          </a:lstStyle>
          <a:p>
            <a:fld id="{A45215F3-FC28-43BC-AE8F-45639A018D6F}" type="datetimeFigureOut">
              <a:rPr lang="en-GB" smtClean="0"/>
              <a:t>20/09/2024</a:t>
            </a:fld>
            <a:endParaRPr lang="en-GB"/>
          </a:p>
        </p:txBody>
      </p:sp>
      <p:sp>
        <p:nvSpPr>
          <p:cNvPr id="5" name="Footer Placeholder 4"/>
          <p:cNvSpPr>
            <a:spLocks noGrp="1"/>
          </p:cNvSpPr>
          <p:nvPr>
            <p:ph type="ftr" sz="quarter" idx="3"/>
          </p:nvPr>
        </p:nvSpPr>
        <p:spPr>
          <a:xfrm>
            <a:off x="1058201" y="7214706"/>
            <a:ext cx="2389307" cy="273046"/>
          </a:xfrm>
          <a:prstGeom prst="rect">
            <a:avLst/>
          </a:prstGeom>
        </p:spPr>
        <p:txBody>
          <a:bodyPr vert="horz" lIns="70400" tIns="35200" rIns="70400" bIns="35200" rtlCol="0" anchor="ctr">
            <a:normAutofit/>
          </a:bodyPr>
          <a:lstStyle>
            <a:lvl1pPr algn="l">
              <a:defRPr sz="800" b="1" i="1">
                <a:solidFill>
                  <a:schemeClr val="tx1">
                    <a:alpha val="65000"/>
                  </a:schemeClr>
                </a:solidFill>
              </a:defRPr>
            </a:lvl1pPr>
          </a:lstStyle>
          <a:p>
            <a:endParaRPr lang="en-GB"/>
          </a:p>
        </p:txBody>
      </p:sp>
      <p:sp>
        <p:nvSpPr>
          <p:cNvPr id="6" name="Slide Number Placeholder 5"/>
          <p:cNvSpPr>
            <a:spLocks noGrp="1"/>
          </p:cNvSpPr>
          <p:nvPr>
            <p:ph type="sldNum" sz="quarter" idx="4"/>
          </p:nvPr>
        </p:nvSpPr>
        <p:spPr>
          <a:xfrm>
            <a:off x="4611529" y="7214706"/>
            <a:ext cx="512392" cy="273046"/>
          </a:xfrm>
          <a:prstGeom prst="rect">
            <a:avLst/>
          </a:prstGeom>
        </p:spPr>
        <p:txBody>
          <a:bodyPr vert="horz" lIns="70400" tIns="35200" rIns="70400" bIns="35200" rtlCol="0" anchor="ctr">
            <a:normAutofit/>
          </a:bodyPr>
          <a:lstStyle>
            <a:lvl1pPr algn="r">
              <a:defRPr sz="800" b="1">
                <a:solidFill>
                  <a:schemeClr val="tx1">
                    <a:alpha val="65000"/>
                  </a:schemeClr>
                </a:solidFill>
              </a:defRPr>
            </a:lvl1pPr>
          </a:lstStyle>
          <a:p>
            <a:fld id="{DD2870FC-B571-4EAB-BE19-8718C37267CE}"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03997" rtl="0" eaLnBrk="1" latinLnBrk="0" hangingPunct="1">
        <a:spcBef>
          <a:spcPts val="308"/>
        </a:spcBef>
        <a:buNone/>
        <a:defRPr sz="3100" b="0" kern="1200" cap="none" spc="0" baseline="0">
          <a:solidFill>
            <a:schemeClr val="tx1"/>
          </a:solidFill>
          <a:latin typeface="+mj-lt"/>
          <a:ea typeface="+mj-ea"/>
          <a:cs typeface="Tunga" pitchFamily="2"/>
        </a:defRPr>
      </a:lvl1pPr>
    </p:titleStyle>
    <p:bodyStyle>
      <a:lvl1pPr marL="0" indent="0" algn="l" defTabSz="703997" rtl="0" eaLnBrk="1" latinLnBrk="0" hangingPunct="1">
        <a:spcBef>
          <a:spcPts val="924"/>
        </a:spcBef>
        <a:spcAft>
          <a:spcPts val="0"/>
        </a:spcAft>
        <a:buClr>
          <a:schemeClr val="accent5"/>
        </a:buClr>
        <a:buFont typeface="Arial" pitchFamily="34" charset="0"/>
        <a:buNone/>
        <a:defRPr sz="1400" b="0" i="0" kern="1200" cap="none" spc="23" baseline="0">
          <a:solidFill>
            <a:schemeClr val="tx1"/>
          </a:solidFill>
          <a:latin typeface="+mn-lt"/>
          <a:ea typeface="+mn-ea"/>
          <a:cs typeface="Tahoma" pitchFamily="34" charset="0"/>
        </a:defRPr>
      </a:lvl1pPr>
      <a:lvl2pPr marL="131999" indent="-131999" algn="l" defTabSz="703997" rtl="0" eaLnBrk="1" latinLnBrk="0" hangingPunct="1">
        <a:spcBef>
          <a:spcPts val="462"/>
        </a:spcBef>
        <a:buClr>
          <a:schemeClr val="accent1"/>
        </a:buClr>
        <a:buFont typeface="Arial" pitchFamily="34" charset="0"/>
        <a:buChar char="•"/>
        <a:defRPr sz="1200" kern="1200">
          <a:solidFill>
            <a:schemeClr val="tx1"/>
          </a:solidFill>
          <a:latin typeface="+mn-lt"/>
          <a:ea typeface="+mn-ea"/>
          <a:cs typeface="Tahoma" pitchFamily="34" charset="0"/>
        </a:defRPr>
      </a:lvl2pPr>
      <a:lvl3pPr marL="265221" indent="-127110" algn="l" defTabSz="703997" rtl="0" eaLnBrk="1" latinLnBrk="0" hangingPunct="1">
        <a:spcBef>
          <a:spcPts val="462"/>
        </a:spcBef>
        <a:buClr>
          <a:schemeClr val="accent1"/>
        </a:buClr>
        <a:buFont typeface="Arial" pitchFamily="34" charset="0"/>
        <a:buChar char="•"/>
        <a:defRPr sz="1200" kern="1200">
          <a:solidFill>
            <a:schemeClr val="tx1"/>
          </a:solidFill>
          <a:latin typeface="+mn-lt"/>
          <a:ea typeface="+mn-ea"/>
          <a:cs typeface="Tahoma" pitchFamily="34" charset="0"/>
        </a:defRPr>
      </a:lvl3pPr>
      <a:lvl4pPr marL="398442" indent="-130778" algn="l" defTabSz="703997" rtl="0" eaLnBrk="1" latinLnBrk="0" hangingPunct="1">
        <a:spcBef>
          <a:spcPts val="462"/>
        </a:spcBef>
        <a:buClr>
          <a:schemeClr val="accent1"/>
        </a:buClr>
        <a:buFont typeface="Arial" pitchFamily="34" charset="0"/>
        <a:buChar char="•"/>
        <a:defRPr sz="1200" kern="1200">
          <a:solidFill>
            <a:schemeClr val="tx1"/>
          </a:solidFill>
          <a:latin typeface="+mn-lt"/>
          <a:ea typeface="+mn-ea"/>
          <a:cs typeface="Tahoma" pitchFamily="34" charset="0"/>
        </a:defRPr>
      </a:lvl4pPr>
      <a:lvl5pPr marL="530442" indent="-133222" algn="l" defTabSz="703997" rtl="0" eaLnBrk="1" latinLnBrk="0" hangingPunct="1">
        <a:spcBef>
          <a:spcPts val="462"/>
        </a:spcBef>
        <a:buClr>
          <a:schemeClr val="accent1"/>
        </a:buClr>
        <a:buFont typeface="Arial" pitchFamily="34" charset="0"/>
        <a:buChar char="•"/>
        <a:defRPr sz="1200" kern="1200">
          <a:solidFill>
            <a:schemeClr val="tx1"/>
          </a:solidFill>
          <a:latin typeface="+mn-lt"/>
          <a:ea typeface="+mn-ea"/>
          <a:cs typeface="Tahoma" pitchFamily="34" charset="0"/>
        </a:defRPr>
      </a:lvl5pPr>
      <a:lvl6pPr marL="668797" indent="-133759" algn="l" defTabSz="703997" rtl="0" eaLnBrk="1" latinLnBrk="0" hangingPunct="1">
        <a:spcBef>
          <a:spcPts val="462"/>
        </a:spcBef>
        <a:buClr>
          <a:schemeClr val="accent1"/>
        </a:buClr>
        <a:buFont typeface="Arial" pitchFamily="34" charset="0"/>
        <a:buChar char="•"/>
        <a:defRPr sz="1200" kern="1200">
          <a:solidFill>
            <a:schemeClr val="tx1"/>
          </a:solidFill>
          <a:latin typeface="+mn-lt"/>
          <a:ea typeface="+mn-ea"/>
          <a:cs typeface="+mn-cs"/>
        </a:defRPr>
      </a:lvl6pPr>
      <a:lvl7pPr marL="823676" indent="-133759" algn="l" defTabSz="703997" rtl="0" eaLnBrk="1" latinLnBrk="0" hangingPunct="1">
        <a:spcBef>
          <a:spcPts val="462"/>
        </a:spcBef>
        <a:buClr>
          <a:schemeClr val="accent1"/>
        </a:buClr>
        <a:buFont typeface="Arial" pitchFamily="34" charset="0"/>
        <a:buChar char="•"/>
        <a:defRPr sz="1200" kern="1200">
          <a:solidFill>
            <a:schemeClr val="tx1"/>
          </a:solidFill>
          <a:latin typeface="+mn-lt"/>
          <a:ea typeface="+mn-ea"/>
          <a:cs typeface="+mn-cs"/>
        </a:defRPr>
      </a:lvl7pPr>
      <a:lvl8pPr marL="957435" indent="-133759" algn="l" defTabSz="703997" rtl="0" eaLnBrk="1" latinLnBrk="0" hangingPunct="1">
        <a:spcBef>
          <a:spcPts val="462"/>
        </a:spcBef>
        <a:buClr>
          <a:schemeClr val="accent1"/>
        </a:buClr>
        <a:buFont typeface="Arial" pitchFamily="34" charset="0"/>
        <a:buChar char="•"/>
        <a:defRPr sz="1200" kern="1200">
          <a:solidFill>
            <a:schemeClr val="tx1"/>
          </a:solidFill>
          <a:latin typeface="+mn-lt"/>
          <a:ea typeface="+mn-ea"/>
          <a:cs typeface="+mn-cs"/>
        </a:defRPr>
      </a:lvl8pPr>
      <a:lvl9pPr marL="1084155" indent="-133759" algn="l" defTabSz="703997" rtl="0" eaLnBrk="1" latinLnBrk="0" hangingPunct="1">
        <a:spcBef>
          <a:spcPts val="462"/>
        </a:spcBef>
        <a:buClr>
          <a:schemeClr val="accent1"/>
        </a:buClr>
        <a:buFont typeface="Arial" pitchFamily="34" charset="0"/>
        <a:buChar char="•"/>
        <a:defRPr sz="1200" kern="1200">
          <a:solidFill>
            <a:schemeClr val="tx1"/>
          </a:solidFill>
          <a:latin typeface="+mn-lt"/>
          <a:ea typeface="+mn-ea"/>
          <a:cs typeface="+mn-cs"/>
        </a:defRPr>
      </a:lvl9pPr>
    </p:bodyStyle>
    <p:otherStyle>
      <a:defPPr>
        <a:defRPr lang="en-US"/>
      </a:defPPr>
      <a:lvl1pPr marL="0" algn="l" defTabSz="703997" rtl="0" eaLnBrk="1" latinLnBrk="0" hangingPunct="1">
        <a:defRPr sz="1400" kern="1200">
          <a:solidFill>
            <a:schemeClr val="tx1"/>
          </a:solidFill>
          <a:latin typeface="+mn-lt"/>
          <a:ea typeface="+mn-ea"/>
          <a:cs typeface="+mn-cs"/>
        </a:defRPr>
      </a:lvl1pPr>
      <a:lvl2pPr marL="351998" algn="l" defTabSz="703997" rtl="0" eaLnBrk="1" latinLnBrk="0" hangingPunct="1">
        <a:defRPr sz="1400" kern="1200">
          <a:solidFill>
            <a:schemeClr val="tx1"/>
          </a:solidFill>
          <a:latin typeface="+mn-lt"/>
          <a:ea typeface="+mn-ea"/>
          <a:cs typeface="+mn-cs"/>
        </a:defRPr>
      </a:lvl2pPr>
      <a:lvl3pPr marL="703997" algn="l" defTabSz="703997" rtl="0" eaLnBrk="1" latinLnBrk="0" hangingPunct="1">
        <a:defRPr sz="1400" kern="1200">
          <a:solidFill>
            <a:schemeClr val="tx1"/>
          </a:solidFill>
          <a:latin typeface="+mn-lt"/>
          <a:ea typeface="+mn-ea"/>
          <a:cs typeface="+mn-cs"/>
        </a:defRPr>
      </a:lvl3pPr>
      <a:lvl4pPr marL="1055995" algn="l" defTabSz="703997" rtl="0" eaLnBrk="1" latinLnBrk="0" hangingPunct="1">
        <a:defRPr sz="1400" kern="1200">
          <a:solidFill>
            <a:schemeClr val="tx1"/>
          </a:solidFill>
          <a:latin typeface="+mn-lt"/>
          <a:ea typeface="+mn-ea"/>
          <a:cs typeface="+mn-cs"/>
        </a:defRPr>
      </a:lvl4pPr>
      <a:lvl5pPr marL="1407993" algn="l" defTabSz="703997" rtl="0" eaLnBrk="1" latinLnBrk="0" hangingPunct="1">
        <a:defRPr sz="1400" kern="1200">
          <a:solidFill>
            <a:schemeClr val="tx1"/>
          </a:solidFill>
          <a:latin typeface="+mn-lt"/>
          <a:ea typeface="+mn-ea"/>
          <a:cs typeface="+mn-cs"/>
        </a:defRPr>
      </a:lvl5pPr>
      <a:lvl6pPr marL="1759991" algn="l" defTabSz="703997" rtl="0" eaLnBrk="1" latinLnBrk="0" hangingPunct="1">
        <a:defRPr sz="1400" kern="1200">
          <a:solidFill>
            <a:schemeClr val="tx1"/>
          </a:solidFill>
          <a:latin typeface="+mn-lt"/>
          <a:ea typeface="+mn-ea"/>
          <a:cs typeface="+mn-cs"/>
        </a:defRPr>
      </a:lvl6pPr>
      <a:lvl7pPr marL="2111990" algn="l" defTabSz="703997" rtl="0" eaLnBrk="1" latinLnBrk="0" hangingPunct="1">
        <a:defRPr sz="1400" kern="1200">
          <a:solidFill>
            <a:schemeClr val="tx1"/>
          </a:solidFill>
          <a:latin typeface="+mn-lt"/>
          <a:ea typeface="+mn-ea"/>
          <a:cs typeface="+mn-cs"/>
        </a:defRPr>
      </a:lvl7pPr>
      <a:lvl8pPr marL="2463988" algn="l" defTabSz="703997" rtl="0" eaLnBrk="1" latinLnBrk="0" hangingPunct="1">
        <a:defRPr sz="1400" kern="1200">
          <a:solidFill>
            <a:schemeClr val="tx1"/>
          </a:solidFill>
          <a:latin typeface="+mn-lt"/>
          <a:ea typeface="+mn-ea"/>
          <a:cs typeface="+mn-cs"/>
        </a:defRPr>
      </a:lvl8pPr>
      <a:lvl9pPr marL="2815986" algn="l" defTabSz="703997"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9.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2701" y="-4048"/>
            <a:ext cx="5364000" cy="5152831"/>
          </a:xfrm>
          <a:prstGeom prst="rect">
            <a:avLst/>
          </a:prstGeom>
        </p:spPr>
      </p:pic>
      <p:sp>
        <p:nvSpPr>
          <p:cNvPr id="3" name="Subtitle 2"/>
          <p:cNvSpPr>
            <a:spLocks noGrp="1"/>
          </p:cNvSpPr>
          <p:nvPr>
            <p:ph type="subTitle" idx="1"/>
          </p:nvPr>
        </p:nvSpPr>
        <p:spPr/>
        <p:txBody>
          <a:bodyPr/>
          <a:lstStyle/>
          <a:p>
            <a:r>
              <a:rPr lang="en-GB" dirty="0"/>
              <a:t>Authentic braided cable for classic &amp; vintage vehicle restoration</a:t>
            </a:r>
          </a:p>
        </p:txBody>
      </p:sp>
      <p:sp>
        <p:nvSpPr>
          <p:cNvPr id="2" name="Title 1"/>
          <p:cNvSpPr>
            <a:spLocks noGrp="1"/>
          </p:cNvSpPr>
          <p:nvPr>
            <p:ph type="title"/>
          </p:nvPr>
        </p:nvSpPr>
        <p:spPr/>
        <p:txBody>
          <a:bodyPr/>
          <a:lstStyle/>
          <a:p>
            <a:r>
              <a:rPr lang="en-GB" dirty="0">
                <a:solidFill>
                  <a:schemeClr val="tx1"/>
                </a:solidFill>
              </a:rPr>
              <a:t>Braided Cable</a:t>
            </a:r>
          </a:p>
        </p:txBody>
      </p:sp>
      <p:sp>
        <p:nvSpPr>
          <p:cNvPr id="6" name="TextBox 5"/>
          <p:cNvSpPr txBox="1"/>
          <p:nvPr/>
        </p:nvSpPr>
        <p:spPr>
          <a:xfrm>
            <a:off x="189173" y="5301064"/>
            <a:ext cx="2258751" cy="1317583"/>
          </a:xfrm>
          <a:prstGeom prst="rect">
            <a:avLst/>
          </a:prstGeom>
          <a:noFill/>
        </p:spPr>
        <p:txBody>
          <a:bodyPr wrap="square" lIns="70400" tIns="35200" rIns="70400" bIns="35200" rtlCol="0">
            <a:spAutoFit/>
          </a:bodyPr>
          <a:lstStyle/>
          <a:p>
            <a:r>
              <a:rPr lang="en-GB" sz="900" dirty="0">
                <a:latin typeface="Arial Black" panose="020B0A04020102020204" pitchFamily="34" charset="0"/>
              </a:rPr>
              <a:t>Auto Electric Supplies Ltd</a:t>
            </a:r>
          </a:p>
          <a:p>
            <a:r>
              <a:rPr lang="en-GB" sz="900" dirty="0">
                <a:latin typeface="Arial Black" panose="020B0A04020102020204" pitchFamily="34" charset="0"/>
              </a:rPr>
              <a:t>Unit 2 Brights Court</a:t>
            </a:r>
          </a:p>
          <a:p>
            <a:r>
              <a:rPr lang="en-GB" sz="900" dirty="0">
                <a:latin typeface="Arial Black" panose="020B0A04020102020204" pitchFamily="34" charset="0"/>
              </a:rPr>
              <a:t>Tenbury Business Park</a:t>
            </a:r>
          </a:p>
          <a:p>
            <a:r>
              <a:rPr lang="en-GB" sz="900" dirty="0">
                <a:latin typeface="Arial Black" panose="020B0A04020102020204" pitchFamily="34" charset="0"/>
              </a:rPr>
              <a:t>Bromyard Road</a:t>
            </a:r>
          </a:p>
          <a:p>
            <a:r>
              <a:rPr lang="en-GB" sz="900" dirty="0">
                <a:latin typeface="Arial Black" panose="020B0A04020102020204" pitchFamily="34" charset="0"/>
              </a:rPr>
              <a:t>Tenbury Wells</a:t>
            </a:r>
          </a:p>
          <a:p>
            <a:r>
              <a:rPr lang="en-GB" sz="900" dirty="0">
                <a:latin typeface="Arial Black" panose="020B0A04020102020204" pitchFamily="34" charset="0"/>
              </a:rPr>
              <a:t>Worcestershire</a:t>
            </a:r>
          </a:p>
          <a:p>
            <a:r>
              <a:rPr lang="en-GB" sz="900">
                <a:latin typeface="Arial Black" panose="020B0A04020102020204" pitchFamily="34" charset="0"/>
              </a:rPr>
              <a:t>WR15 8FG</a:t>
            </a:r>
          </a:p>
          <a:p>
            <a:endParaRPr lang="en-GB" sz="900" dirty="0">
              <a:latin typeface="Arial Black" panose="020B0A04020102020204" pitchFamily="34" charset="0"/>
            </a:endParaRPr>
          </a:p>
          <a:p>
            <a:r>
              <a:rPr lang="en-GB" sz="900" dirty="0">
                <a:latin typeface="Arial Black" panose="020B0A04020102020204" pitchFamily="34" charset="0"/>
              </a:rPr>
              <a:t>01584 819 552</a:t>
            </a:r>
          </a:p>
        </p:txBody>
      </p:sp>
      <p:sp>
        <p:nvSpPr>
          <p:cNvPr id="7" name="TextBox 6"/>
          <p:cNvSpPr txBox="1"/>
          <p:nvPr/>
        </p:nvSpPr>
        <p:spPr>
          <a:xfrm>
            <a:off x="378646" y="6855796"/>
            <a:ext cx="4589410" cy="409642"/>
          </a:xfrm>
          <a:prstGeom prst="rect">
            <a:avLst/>
          </a:prstGeom>
          <a:noFill/>
        </p:spPr>
        <p:txBody>
          <a:bodyPr wrap="square" lIns="70400" tIns="35200" rIns="70400" bIns="35200" rtlCol="0">
            <a:spAutoFit/>
          </a:bodyPr>
          <a:lstStyle/>
          <a:p>
            <a:pPr algn="ctr"/>
            <a:r>
              <a:rPr lang="en-GB" sz="2200" dirty="0">
                <a:latin typeface="Segoe UI Semibold" panose="020B0702040204020203" pitchFamily="34" charset="0"/>
                <a:cs typeface="Segoe UI Semibold" panose="020B0702040204020203" pitchFamily="34" charset="0"/>
              </a:rPr>
              <a:t>www.autoelectricsupplies.co.uk</a:t>
            </a:r>
          </a:p>
        </p:txBody>
      </p:sp>
      <p:pic>
        <p:nvPicPr>
          <p:cNvPr id="5" name="Picture 4"/>
          <p:cNvPicPr>
            <a:picLocks noChangeAspect="1"/>
          </p:cNvPicPr>
          <p:nvPr/>
        </p:nvPicPr>
        <p:blipFill>
          <a:blip r:embed="rId3" cstate="print">
            <a:clrChange>
              <a:clrFrom>
                <a:srgbClr val="C6C6C6"/>
              </a:clrFrom>
              <a:clrTo>
                <a:srgbClr val="C6C6C6">
                  <a:alpha val="0"/>
                </a:srgbClr>
              </a:clrTo>
            </a:clrChange>
            <a:extLst>
              <a:ext uri="{28A0092B-C50C-407E-A947-70E740481C1C}">
                <a14:useLocalDpi xmlns:a14="http://schemas.microsoft.com/office/drawing/2010/main" val="0"/>
              </a:ext>
            </a:extLst>
          </a:blip>
          <a:stretch>
            <a:fillRect/>
          </a:stretch>
        </p:blipFill>
        <p:spPr>
          <a:xfrm>
            <a:off x="189174" y="252239"/>
            <a:ext cx="1515768" cy="1060357"/>
          </a:xfrm>
          <a:prstGeom prst="rect">
            <a:avLst/>
          </a:prstGeom>
        </p:spPr>
      </p:pic>
    </p:spTree>
    <p:extLst>
      <p:ext uri="{BB962C8B-B14F-4D97-AF65-F5344CB8AC3E}">
        <p14:creationId xmlns:p14="http://schemas.microsoft.com/office/powerpoint/2010/main" val="2139819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105398" y="1751"/>
            <a:ext cx="2244359" cy="5234156"/>
          </a:xfrm>
          <a:ln w="3175">
            <a:solidFill>
              <a:schemeClr val="tx1"/>
            </a:solidFill>
          </a:ln>
        </p:spPr>
      </p:pic>
      <p:sp>
        <p:nvSpPr>
          <p:cNvPr id="6" name="Text Placeholder 5"/>
          <p:cNvSpPr>
            <a:spLocks noGrp="1"/>
          </p:cNvSpPr>
          <p:nvPr>
            <p:ph type="body" sz="quarter" idx="13"/>
          </p:nvPr>
        </p:nvSpPr>
        <p:spPr>
          <a:xfrm>
            <a:off x="206072" y="1260351"/>
            <a:ext cx="2673350" cy="4465654"/>
          </a:xfrm>
        </p:spPr>
        <p:txBody>
          <a:bodyPr/>
          <a:lstStyle/>
          <a:p>
            <a:pPr algn="ctr"/>
            <a:r>
              <a:rPr lang="en-GB" sz="2200" dirty="0"/>
              <a:t>020101</a:t>
            </a:r>
          </a:p>
          <a:p>
            <a:pPr algn="ctr"/>
            <a:r>
              <a:rPr lang="pl-PL" sz="700" u="sng" dirty="0">
                <a:latin typeface="Arial Black" panose="020B0A04020102020204" pitchFamily="34" charset="0"/>
              </a:rPr>
              <a:t>14/0.30, 1.0mm², 8.75A, 3.7mm OD</a:t>
            </a:r>
            <a:endParaRPr lang="en-GB" sz="700" u="sng" dirty="0">
              <a:latin typeface="Arial Black" panose="020B0A04020102020204" pitchFamily="34" charset="0"/>
            </a:endParaRPr>
          </a:p>
          <a:p>
            <a:pPr algn="ctr"/>
            <a:endParaRPr lang="en-GB" sz="700" u="sng" dirty="0">
              <a:latin typeface="Arial Black" panose="020B0A04020102020204" pitchFamily="34" charset="0"/>
            </a:endParaRPr>
          </a:p>
          <a:p>
            <a:pPr algn="ctr"/>
            <a:r>
              <a:rPr lang="en-GB" sz="1100" dirty="0"/>
              <a:t>Black, Black/White Herringbone, Black/Yellow Herringbone</a:t>
            </a:r>
          </a:p>
          <a:p>
            <a:pPr algn="ctr"/>
            <a:r>
              <a:rPr lang="en-GB" sz="1100" dirty="0"/>
              <a:t>Green, Green/Purple, Green/Red, Green/White</a:t>
            </a:r>
          </a:p>
          <a:p>
            <a:pPr algn="ctr"/>
            <a:r>
              <a:rPr lang="en-GB" sz="1100" dirty="0"/>
              <a:t>Brown</a:t>
            </a:r>
          </a:p>
          <a:p>
            <a:pPr algn="ctr"/>
            <a:r>
              <a:rPr lang="en-GB" sz="1100" dirty="0"/>
              <a:t>Purple, Purple/Black</a:t>
            </a:r>
          </a:p>
          <a:p>
            <a:pPr algn="ctr"/>
            <a:r>
              <a:rPr lang="en-GB" sz="1100" dirty="0"/>
              <a:t>Red</a:t>
            </a:r>
          </a:p>
          <a:p>
            <a:pPr algn="ctr"/>
            <a:r>
              <a:rPr lang="en-GB" sz="1100" dirty="0"/>
              <a:t>Orange, Orange/Two Black (Alfa)</a:t>
            </a:r>
          </a:p>
          <a:p>
            <a:pPr algn="ctr"/>
            <a:r>
              <a:rPr lang="en-GB" sz="1100" dirty="0"/>
              <a:t>Blue, Blue/Red, Blue/White, Blue/Yellow</a:t>
            </a:r>
          </a:p>
          <a:p>
            <a:pPr algn="ctr"/>
            <a:r>
              <a:rPr lang="en-GB" sz="1100" dirty="0"/>
              <a:t>White, White/Black</a:t>
            </a:r>
          </a:p>
          <a:p>
            <a:pPr algn="ctr"/>
            <a:r>
              <a:rPr lang="en-GB" sz="1100" dirty="0"/>
              <a:t>Yellow, Yellow/Green</a:t>
            </a:r>
          </a:p>
          <a:p>
            <a:pPr algn="ctr"/>
            <a:endParaRPr lang="en-GB" sz="1100" dirty="0"/>
          </a:p>
        </p:txBody>
      </p:sp>
      <p:sp>
        <p:nvSpPr>
          <p:cNvPr id="4" name="Title 3"/>
          <p:cNvSpPr>
            <a:spLocks noGrp="1"/>
          </p:cNvSpPr>
          <p:nvPr>
            <p:ph type="title"/>
          </p:nvPr>
        </p:nvSpPr>
        <p:spPr>
          <a:xfrm>
            <a:off x="206071" y="49200"/>
            <a:ext cx="2673350" cy="1315576"/>
          </a:xfrm>
        </p:spPr>
        <p:txBody>
          <a:bodyPr>
            <a:normAutofit/>
          </a:bodyPr>
          <a:lstStyle/>
          <a:p>
            <a:pPr algn="ctr"/>
            <a:r>
              <a:rPr lang="en-GB" sz="2100" u="sng" dirty="0"/>
              <a:t>General Braided Cable</a:t>
            </a:r>
            <a:br>
              <a:rPr lang="en-GB" sz="2800" dirty="0"/>
            </a:br>
            <a:r>
              <a:rPr lang="en-GB" sz="1000" dirty="0">
                <a:latin typeface="Arial" panose="020B0604020202020204" pitchFamily="34" charset="0"/>
                <a:cs typeface="Arial" panose="020B0604020202020204" pitchFamily="34" charset="0"/>
              </a:rPr>
              <a:t>The colours listed below are stock colours.  Any other colours are available subject to a minimum quantity of </a:t>
            </a:r>
            <a:r>
              <a:rPr lang="en-GB" sz="1000" b="1" dirty="0">
                <a:latin typeface="Arial" panose="020B0604020202020204" pitchFamily="34" charset="0"/>
                <a:cs typeface="Arial" panose="020B0604020202020204" pitchFamily="34" charset="0"/>
              </a:rPr>
              <a:t>30m</a:t>
            </a:r>
            <a:r>
              <a:rPr lang="en-GB" sz="1000" dirty="0">
                <a:latin typeface="Arial" panose="020B0604020202020204" pitchFamily="34" charset="0"/>
                <a:cs typeface="Arial" panose="020B0604020202020204" pitchFamily="34" charset="0"/>
              </a:rPr>
              <a:t>. </a:t>
            </a:r>
            <a:br>
              <a:rPr lang="en-GB" sz="1000" dirty="0">
                <a:latin typeface="Arial" panose="020B0604020202020204" pitchFamily="34" charset="0"/>
                <a:cs typeface="Arial" panose="020B0604020202020204" pitchFamily="34" charset="0"/>
              </a:rPr>
            </a:br>
            <a:br>
              <a:rPr lang="en-GB" sz="1000" dirty="0">
                <a:latin typeface="Arial" panose="020B0604020202020204" pitchFamily="34" charset="0"/>
                <a:cs typeface="Arial" panose="020B0604020202020204" pitchFamily="34" charset="0"/>
              </a:rPr>
            </a:br>
            <a:r>
              <a:rPr lang="en-GB" sz="900" dirty="0">
                <a:latin typeface="Arial" panose="020B0604020202020204" pitchFamily="34" charset="0"/>
                <a:cs typeface="Arial" panose="020B0604020202020204" pitchFamily="34" charset="0"/>
              </a:rPr>
              <a:t>(Please call 01584 819552 or contact us by email).</a:t>
            </a:r>
          </a:p>
        </p:txBody>
      </p:sp>
      <p:sp>
        <p:nvSpPr>
          <p:cNvPr id="2" name="TextBox 1"/>
          <p:cNvSpPr txBox="1"/>
          <p:nvPr/>
        </p:nvSpPr>
        <p:spPr>
          <a:xfrm>
            <a:off x="225078" y="6516935"/>
            <a:ext cx="4896544" cy="830997"/>
          </a:xfrm>
          <a:prstGeom prst="rect">
            <a:avLst/>
          </a:prstGeom>
          <a:noFill/>
        </p:spPr>
        <p:txBody>
          <a:bodyPr wrap="square" rtlCol="0">
            <a:spAutoFit/>
          </a:bodyPr>
          <a:lstStyle/>
          <a:p>
            <a:pPr algn="just"/>
            <a:r>
              <a:rPr lang="en-GB" sz="1200" dirty="0"/>
              <a:t>Braided cable is an authentic replacement cable for older vehicles such as classic and vintage cars. Manufactured by braiding modern PVC cable and then lacquering. The cable therefore looks like the original but has the electrical and mechanical properties of modern cable.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6420" y="5235907"/>
            <a:ext cx="2240280" cy="1005840"/>
          </a:xfrm>
          <a:prstGeom prst="rect">
            <a:avLst/>
          </a:prstGeom>
          <a:ln w="3175">
            <a:solidFill>
              <a:schemeClr val="tx1"/>
            </a:solidFill>
          </a:ln>
        </p:spPr>
      </p:pic>
    </p:spTree>
    <p:extLst>
      <p:ext uri="{BB962C8B-B14F-4D97-AF65-F5344CB8AC3E}">
        <p14:creationId xmlns:p14="http://schemas.microsoft.com/office/powerpoint/2010/main" val="1202580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105397" y="0"/>
            <a:ext cx="2240687" cy="5233511"/>
          </a:xfrm>
          <a:ln w="3175">
            <a:solidFill>
              <a:schemeClr val="tx1"/>
            </a:solidFill>
          </a:ln>
        </p:spPr>
      </p:pic>
      <p:sp>
        <p:nvSpPr>
          <p:cNvPr id="3" name="Text Placeholder 2"/>
          <p:cNvSpPr>
            <a:spLocks noGrp="1"/>
          </p:cNvSpPr>
          <p:nvPr>
            <p:ph type="body" sz="quarter" idx="13"/>
          </p:nvPr>
        </p:nvSpPr>
        <p:spPr>
          <a:xfrm>
            <a:off x="147069" y="525554"/>
            <a:ext cx="2798342" cy="5200452"/>
          </a:xfrm>
        </p:spPr>
        <p:txBody>
          <a:bodyPr>
            <a:normAutofit/>
          </a:bodyPr>
          <a:lstStyle/>
          <a:p>
            <a:pPr algn="ctr"/>
            <a:r>
              <a:rPr lang="en-GB" sz="2200" dirty="0"/>
              <a:t>020102</a:t>
            </a:r>
          </a:p>
          <a:p>
            <a:pPr algn="ctr"/>
            <a:r>
              <a:rPr lang="pl-PL" sz="700" u="sng" dirty="0">
                <a:latin typeface="Arial Black" panose="020B0A04020102020204" pitchFamily="34" charset="0"/>
              </a:rPr>
              <a:t>28/0.30, 2.0mm², 17.5A, 4.2mm OD</a:t>
            </a:r>
            <a:endParaRPr lang="en-GB" sz="700" u="sng" dirty="0">
              <a:latin typeface="Arial Black" panose="020B0A04020102020204" pitchFamily="34" charset="0"/>
            </a:endParaRPr>
          </a:p>
          <a:p>
            <a:pPr algn="ctr"/>
            <a:endParaRPr lang="en-GB" sz="700" u="sng" dirty="0">
              <a:latin typeface="Arial Black" panose="020B0A04020102020204" pitchFamily="34" charset="0"/>
            </a:endParaRPr>
          </a:p>
          <a:p>
            <a:pPr algn="ctr"/>
            <a:endParaRPr lang="en-GB" sz="700" u="sng" dirty="0">
              <a:latin typeface="Arial Black" panose="020B0A04020102020204" pitchFamily="34" charset="0"/>
            </a:endParaRPr>
          </a:p>
          <a:p>
            <a:pPr algn="ctr"/>
            <a:r>
              <a:rPr lang="en-GB" sz="1100" dirty="0"/>
              <a:t>Black, Black/White Herringbone, </a:t>
            </a:r>
          </a:p>
          <a:p>
            <a:pPr algn="ctr"/>
            <a:r>
              <a:rPr lang="en-GB" sz="1100" dirty="0"/>
              <a:t>Black/Red Herringbone</a:t>
            </a:r>
          </a:p>
          <a:p>
            <a:pPr algn="ctr"/>
            <a:r>
              <a:rPr lang="en-GB" sz="1100" dirty="0"/>
              <a:t>Green, Green/Black</a:t>
            </a:r>
          </a:p>
          <a:p>
            <a:pPr algn="ctr"/>
            <a:r>
              <a:rPr lang="en-GB" sz="1100" dirty="0"/>
              <a:t>Brown, Brown/Blue, Brown/White</a:t>
            </a:r>
          </a:p>
          <a:p>
            <a:pPr algn="ctr"/>
            <a:r>
              <a:rPr lang="en-GB" sz="1100" dirty="0"/>
              <a:t>Purple, Purple/Black</a:t>
            </a:r>
          </a:p>
          <a:p>
            <a:pPr algn="ctr"/>
            <a:r>
              <a:rPr lang="en-GB" sz="1100" dirty="0"/>
              <a:t>Red, Red/Black</a:t>
            </a:r>
          </a:p>
          <a:p>
            <a:pPr algn="ctr"/>
            <a:r>
              <a:rPr lang="en-GB" sz="1100" dirty="0"/>
              <a:t>Orange, Orange/Two Black (Alfa)</a:t>
            </a:r>
          </a:p>
          <a:p>
            <a:pPr algn="ctr"/>
            <a:r>
              <a:rPr lang="en-GB" sz="1100" dirty="0"/>
              <a:t>Blue, Blue/Red, Blue/White, Blue/Yellow, Blue/White Herringbone</a:t>
            </a:r>
          </a:p>
          <a:p>
            <a:pPr algn="ctr"/>
            <a:r>
              <a:rPr lang="en-GB" sz="1100" dirty="0"/>
              <a:t>White, White/Black</a:t>
            </a:r>
          </a:p>
          <a:p>
            <a:pPr algn="ctr"/>
            <a:r>
              <a:rPr lang="en-GB" sz="1100" dirty="0"/>
              <a:t>Yellow</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6420" y="5233511"/>
            <a:ext cx="2240280" cy="1005840"/>
          </a:xfrm>
          <a:prstGeom prst="rect">
            <a:avLst/>
          </a:prstGeom>
          <a:ln w="3175">
            <a:solidFill>
              <a:schemeClr val="tx1"/>
            </a:solidFill>
          </a:ln>
        </p:spPr>
      </p:pic>
    </p:spTree>
    <p:extLst>
      <p:ext uri="{BB962C8B-B14F-4D97-AF65-F5344CB8AC3E}">
        <p14:creationId xmlns:p14="http://schemas.microsoft.com/office/powerpoint/2010/main" val="3370256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105398" y="2657"/>
            <a:ext cx="2243532" cy="5177514"/>
          </a:xfrm>
          <a:ln w="3175">
            <a:solidFill>
              <a:schemeClr val="tx1"/>
            </a:solidFill>
          </a:ln>
        </p:spPr>
      </p:pic>
      <p:sp>
        <p:nvSpPr>
          <p:cNvPr id="3" name="Text Placeholder 2"/>
          <p:cNvSpPr>
            <a:spLocks noGrp="1"/>
          </p:cNvSpPr>
          <p:nvPr>
            <p:ph type="body" sz="quarter" idx="13"/>
          </p:nvPr>
        </p:nvSpPr>
        <p:spPr>
          <a:xfrm>
            <a:off x="206072" y="525554"/>
            <a:ext cx="2673350" cy="5200452"/>
          </a:xfrm>
        </p:spPr>
        <p:txBody>
          <a:bodyPr/>
          <a:lstStyle/>
          <a:p>
            <a:pPr algn="ctr"/>
            <a:r>
              <a:rPr lang="en-GB" sz="2200" dirty="0"/>
              <a:t>020103</a:t>
            </a:r>
          </a:p>
          <a:p>
            <a:pPr algn="ctr"/>
            <a:r>
              <a:rPr lang="pl-PL" sz="700" u="sng" dirty="0">
                <a:latin typeface="Arial Black" panose="020B0A04020102020204" pitchFamily="34" charset="0"/>
              </a:rPr>
              <a:t>44/0.30, 3.0mm², 27.5A, 4.8mm OD</a:t>
            </a:r>
            <a:endParaRPr lang="en-GB" sz="700" u="sng" dirty="0">
              <a:latin typeface="Arial Black" panose="020B0A04020102020204" pitchFamily="34" charset="0"/>
            </a:endParaRPr>
          </a:p>
          <a:p>
            <a:pPr algn="ctr"/>
            <a:endParaRPr lang="en-GB" sz="700" u="sng" dirty="0">
              <a:latin typeface="Arial Black" panose="020B0A04020102020204" pitchFamily="34" charset="0"/>
            </a:endParaRPr>
          </a:p>
          <a:p>
            <a:pPr algn="ctr"/>
            <a:endParaRPr lang="en-GB" sz="700" u="sng" dirty="0">
              <a:latin typeface="Arial Black" panose="020B0A04020102020204" pitchFamily="34" charset="0"/>
            </a:endParaRPr>
          </a:p>
          <a:p>
            <a:pPr algn="ctr"/>
            <a:r>
              <a:rPr lang="en-GB" sz="1100" dirty="0"/>
              <a:t>Black, Black/Red Herringbone</a:t>
            </a:r>
          </a:p>
          <a:p>
            <a:pPr algn="ctr"/>
            <a:r>
              <a:rPr lang="en-GB" sz="1100" dirty="0"/>
              <a:t>Green</a:t>
            </a:r>
          </a:p>
          <a:p>
            <a:pPr algn="ctr"/>
            <a:r>
              <a:rPr lang="en-GB" sz="1100" dirty="0"/>
              <a:t>Brown, Brown/Blue, Brown/White</a:t>
            </a:r>
          </a:p>
          <a:p>
            <a:pPr algn="ctr"/>
            <a:r>
              <a:rPr lang="en-GB" sz="1100" dirty="0"/>
              <a:t>Purple</a:t>
            </a:r>
          </a:p>
          <a:p>
            <a:pPr algn="ctr"/>
            <a:r>
              <a:rPr lang="en-GB" sz="1100" dirty="0"/>
              <a:t>Red</a:t>
            </a:r>
          </a:p>
          <a:p>
            <a:pPr algn="ctr"/>
            <a:r>
              <a:rPr lang="en-GB" sz="1100" dirty="0"/>
              <a:t>Orange, Orange/Two Black (Alfa)</a:t>
            </a:r>
          </a:p>
          <a:p>
            <a:pPr algn="ctr"/>
            <a:r>
              <a:rPr lang="en-GB" sz="1100" dirty="0"/>
              <a:t>Blue, Blue/White Herringbone</a:t>
            </a:r>
          </a:p>
          <a:p>
            <a:pPr algn="ctr"/>
            <a:r>
              <a:rPr lang="en-GB" sz="1100" dirty="0"/>
              <a:t>White, White/Red</a:t>
            </a:r>
          </a:p>
          <a:p>
            <a:pPr algn="ctr"/>
            <a:r>
              <a:rPr lang="en-GB" sz="1100" dirty="0"/>
              <a:t>Yellow, Yellow/Black</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6420" y="5180171"/>
            <a:ext cx="2240280" cy="1061720"/>
          </a:xfrm>
          <a:prstGeom prst="rect">
            <a:avLst/>
          </a:prstGeom>
          <a:ln w="3175">
            <a:solidFill>
              <a:schemeClr val="tx1"/>
            </a:solidFill>
          </a:ln>
        </p:spPr>
      </p:pic>
    </p:spTree>
    <p:extLst>
      <p:ext uri="{BB962C8B-B14F-4D97-AF65-F5344CB8AC3E}">
        <p14:creationId xmlns:p14="http://schemas.microsoft.com/office/powerpoint/2010/main" val="518137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3105398" y="1750"/>
            <a:ext cx="2241302" cy="3002635"/>
          </a:xfrm>
          <a:ln w="3175">
            <a:solidFill>
              <a:srgbClr val="002060"/>
            </a:solidFill>
          </a:ln>
        </p:spPr>
      </p:pic>
      <p:sp>
        <p:nvSpPr>
          <p:cNvPr id="3" name="Text Placeholder 2"/>
          <p:cNvSpPr>
            <a:spLocks noGrp="1"/>
          </p:cNvSpPr>
          <p:nvPr>
            <p:ph type="body" sz="quarter" idx="13"/>
          </p:nvPr>
        </p:nvSpPr>
        <p:spPr>
          <a:xfrm>
            <a:off x="206072" y="252239"/>
            <a:ext cx="2673350" cy="5688632"/>
          </a:xfrm>
        </p:spPr>
        <p:txBody>
          <a:bodyPr/>
          <a:lstStyle/>
          <a:p>
            <a:pPr algn="ctr"/>
            <a:r>
              <a:rPr lang="en-GB" sz="2200" dirty="0"/>
              <a:t>020105</a:t>
            </a:r>
          </a:p>
          <a:p>
            <a:pPr algn="ctr"/>
            <a:r>
              <a:rPr lang="pl-PL" sz="700" u="sng" dirty="0">
                <a:latin typeface="Arial Black" panose="020B0A04020102020204" pitchFamily="34" charset="0"/>
              </a:rPr>
              <a:t>65/0.30, 4.5mm², 35.0A, 5.9mm OD</a:t>
            </a:r>
            <a:endParaRPr lang="en-GB" sz="700" u="sng" dirty="0">
              <a:latin typeface="Arial Black" panose="020B0A04020102020204" pitchFamily="34" charset="0"/>
            </a:endParaRPr>
          </a:p>
          <a:p>
            <a:pPr algn="ctr"/>
            <a:endParaRPr lang="en-GB" dirty="0"/>
          </a:p>
          <a:p>
            <a:pPr algn="ctr"/>
            <a:r>
              <a:rPr lang="en-GB" dirty="0"/>
              <a:t>Black</a:t>
            </a:r>
          </a:p>
          <a:p>
            <a:pPr algn="ctr"/>
            <a:r>
              <a:rPr lang="en-GB" dirty="0"/>
              <a:t>Brown</a:t>
            </a:r>
          </a:p>
          <a:p>
            <a:pPr algn="ctr"/>
            <a:r>
              <a:rPr lang="en-GB" dirty="0"/>
              <a:t>Red</a:t>
            </a:r>
          </a:p>
          <a:p>
            <a:pPr algn="ctr"/>
            <a:r>
              <a:rPr lang="en-GB" dirty="0"/>
              <a:t>Yellow</a:t>
            </a:r>
          </a:p>
          <a:p>
            <a:pPr algn="ctr"/>
            <a:r>
              <a:rPr lang="en-GB" dirty="0"/>
              <a:t>Orange</a:t>
            </a:r>
          </a:p>
          <a:p>
            <a:pPr algn="ctr"/>
            <a:r>
              <a:rPr lang="en-GB" dirty="0"/>
              <a:t>Orange/Two Black (Alfa)</a:t>
            </a:r>
          </a:p>
          <a:p>
            <a:pPr algn="ctr"/>
            <a:endParaRPr lang="en-GB" dirty="0"/>
          </a:p>
          <a:p>
            <a:pPr algn="ctr"/>
            <a:endParaRPr lang="en-GB" dirty="0"/>
          </a:p>
          <a:p>
            <a:pPr algn="ctr"/>
            <a:r>
              <a:rPr lang="en-GB" sz="2200" dirty="0"/>
              <a:t>020707</a:t>
            </a:r>
          </a:p>
          <a:p>
            <a:pPr algn="ctr"/>
            <a:r>
              <a:rPr lang="pl-PL" sz="700" u="sng" dirty="0">
                <a:latin typeface="Arial Black" panose="020B0A04020102020204" pitchFamily="34" charset="0"/>
              </a:rPr>
              <a:t>120/0.30, 8.5mm², 63.0A - 6.5mm OD</a:t>
            </a:r>
            <a:endParaRPr lang="en-GB" sz="700" u="sng" dirty="0">
              <a:latin typeface="Arial Black" panose="020B0A04020102020204" pitchFamily="34" charset="0"/>
            </a:endParaRPr>
          </a:p>
          <a:p>
            <a:pPr algn="ctr"/>
            <a:endParaRPr lang="en-GB" dirty="0"/>
          </a:p>
          <a:p>
            <a:pPr algn="ctr"/>
            <a:endParaRPr lang="en-GB" dirty="0"/>
          </a:p>
          <a:p>
            <a:pPr algn="ctr"/>
            <a:r>
              <a:rPr lang="en-GB" dirty="0"/>
              <a:t>Black</a:t>
            </a:r>
          </a:p>
          <a:p>
            <a:pPr algn="ctr"/>
            <a:r>
              <a:rPr lang="en-GB" dirty="0"/>
              <a:t>Brown</a:t>
            </a:r>
          </a:p>
          <a:p>
            <a:pPr algn="ctr"/>
            <a:r>
              <a:rPr lang="en-GB" dirty="0"/>
              <a:t>Red</a:t>
            </a:r>
          </a:p>
          <a:p>
            <a:pPr algn="ctr"/>
            <a:endParaRPr lang="en-GB" dirty="0"/>
          </a:p>
        </p:txBody>
      </p:sp>
      <p:pic>
        <p:nvPicPr>
          <p:cNvPr id="5" name="Picture Placeholder 3"/>
          <p:cNvPicPr>
            <a:picLocks noChangeAspect="1"/>
          </p:cNvPicPr>
          <p:nvPr/>
        </p:nvPicPr>
        <p:blipFill>
          <a:blip r:embed="rId3" cstate="print">
            <a:extLst>
              <a:ext uri="{28A0092B-C50C-407E-A947-70E740481C1C}">
                <a14:useLocalDpi xmlns:a14="http://schemas.microsoft.com/office/drawing/2010/main" val="0"/>
              </a:ext>
            </a:extLst>
          </a:blip>
          <a:srcRect t="413" b="413"/>
          <a:stretch>
            <a:fillRect/>
          </a:stretch>
        </p:blipFill>
        <p:spPr>
          <a:xfrm>
            <a:off x="3105398" y="4010225"/>
            <a:ext cx="2241302" cy="2227816"/>
          </a:xfrm>
          <a:prstGeom prst="rect">
            <a:avLst/>
          </a:prstGeom>
          <a:ln w="3175">
            <a:solidFill>
              <a:srgbClr val="002060"/>
            </a:solid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8804" y="3004385"/>
            <a:ext cx="2240280" cy="1005840"/>
          </a:xfrm>
          <a:prstGeom prst="rect">
            <a:avLst/>
          </a:prstGeom>
          <a:ln w="3175">
            <a:solidFill>
              <a:schemeClr val="tx1"/>
            </a:solidFill>
          </a:ln>
        </p:spPr>
      </p:pic>
    </p:spTree>
    <p:extLst>
      <p:ext uri="{BB962C8B-B14F-4D97-AF65-F5344CB8AC3E}">
        <p14:creationId xmlns:p14="http://schemas.microsoft.com/office/powerpoint/2010/main" val="1030575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105398" y="2657"/>
            <a:ext cx="2241302" cy="4642070"/>
          </a:xfrm>
          <a:ln w="3175">
            <a:solidFill>
              <a:schemeClr val="tx1"/>
            </a:solidFill>
          </a:ln>
        </p:spPr>
      </p:pic>
      <p:sp>
        <p:nvSpPr>
          <p:cNvPr id="3" name="Text Placeholder 2"/>
          <p:cNvSpPr>
            <a:spLocks noGrp="1"/>
          </p:cNvSpPr>
          <p:nvPr>
            <p:ph type="body" sz="quarter" idx="13"/>
          </p:nvPr>
        </p:nvSpPr>
        <p:spPr>
          <a:xfrm>
            <a:off x="206072" y="525554"/>
            <a:ext cx="2673350" cy="5200452"/>
          </a:xfrm>
        </p:spPr>
        <p:txBody>
          <a:bodyPr>
            <a:normAutofit/>
          </a:bodyPr>
          <a:lstStyle/>
          <a:p>
            <a:pPr algn="ctr"/>
            <a:r>
              <a:rPr lang="en-GB" sz="2200" dirty="0"/>
              <a:t>Braided HT Cable</a:t>
            </a:r>
          </a:p>
          <a:p>
            <a:pPr algn="ctr"/>
            <a:r>
              <a:rPr lang="en-GB" sz="800" u="sng" dirty="0">
                <a:latin typeface="Arial Black" panose="020B0A04020102020204" pitchFamily="34" charset="0"/>
              </a:rPr>
              <a:t>Copper conductors, 7mm diameter </a:t>
            </a:r>
          </a:p>
          <a:p>
            <a:pPr algn="ctr"/>
            <a:endParaRPr lang="en-GB" dirty="0"/>
          </a:p>
          <a:p>
            <a:pPr algn="ctr"/>
            <a:endParaRPr lang="en-GB" dirty="0"/>
          </a:p>
          <a:p>
            <a:pPr algn="ctr"/>
            <a:r>
              <a:rPr lang="en-GB" sz="1400" dirty="0"/>
              <a:t>Black</a:t>
            </a:r>
          </a:p>
          <a:p>
            <a:pPr algn="ctr"/>
            <a:endParaRPr lang="en-GB" sz="1400" dirty="0"/>
          </a:p>
          <a:p>
            <a:pPr algn="ctr"/>
            <a:r>
              <a:rPr lang="en-GB" sz="1400" dirty="0"/>
              <a:t>Red</a:t>
            </a:r>
          </a:p>
          <a:p>
            <a:pPr algn="ctr"/>
            <a:endParaRPr lang="en-GB" sz="1400" dirty="0"/>
          </a:p>
          <a:p>
            <a:pPr algn="ctr"/>
            <a:r>
              <a:rPr lang="en-GB" sz="1400" dirty="0"/>
              <a:t>Red/Black</a:t>
            </a:r>
          </a:p>
          <a:p>
            <a:pPr algn="ctr"/>
            <a:endParaRPr lang="en-GB" sz="1400" dirty="0"/>
          </a:p>
          <a:p>
            <a:pPr algn="ctr"/>
            <a:r>
              <a:rPr lang="en-GB" sz="1400" dirty="0"/>
              <a:t>Red/Yellow</a:t>
            </a:r>
          </a:p>
          <a:p>
            <a:pPr algn="ctr"/>
            <a:endParaRPr lang="en-GB" sz="1400" dirty="0"/>
          </a:p>
          <a:p>
            <a:pPr algn="ctr"/>
            <a:r>
              <a:rPr lang="en-GB" sz="1400" dirty="0"/>
              <a:t>Yellow/Black</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5398" y="4662184"/>
            <a:ext cx="2241302" cy="1584176"/>
          </a:xfrm>
          <a:prstGeom prst="rect">
            <a:avLst/>
          </a:prstGeom>
          <a:ln w="3175">
            <a:solidFill>
              <a:schemeClr val="tx1"/>
            </a:solidFill>
          </a:ln>
        </p:spPr>
      </p:pic>
    </p:spTree>
    <p:extLst>
      <p:ext uri="{BB962C8B-B14F-4D97-AF65-F5344CB8AC3E}">
        <p14:creationId xmlns:p14="http://schemas.microsoft.com/office/powerpoint/2010/main" val="113923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rot="10800000">
            <a:off x="3105398" y="2657"/>
            <a:ext cx="2241302" cy="4733921"/>
          </a:xfrm>
          <a:ln w="3175">
            <a:solidFill>
              <a:schemeClr val="tx1"/>
            </a:solidFill>
          </a:ln>
        </p:spPr>
      </p:pic>
      <p:sp>
        <p:nvSpPr>
          <p:cNvPr id="3" name="Text Placeholder 2"/>
          <p:cNvSpPr>
            <a:spLocks noGrp="1"/>
          </p:cNvSpPr>
          <p:nvPr>
            <p:ph type="body" sz="quarter" idx="13"/>
          </p:nvPr>
        </p:nvSpPr>
        <p:spPr>
          <a:xfrm>
            <a:off x="206072" y="525554"/>
            <a:ext cx="2673350" cy="5200452"/>
          </a:xfrm>
        </p:spPr>
        <p:txBody>
          <a:bodyPr/>
          <a:lstStyle/>
          <a:p>
            <a:pPr algn="ctr"/>
            <a:r>
              <a:rPr lang="en-GB" sz="2200" dirty="0"/>
              <a:t>Braided Battery Cable</a:t>
            </a:r>
          </a:p>
          <a:p>
            <a:pPr algn="ctr"/>
            <a:r>
              <a:rPr lang="en-GB" sz="800" dirty="0"/>
              <a:t>As per general cable, braided battery cable is modern PVC flexible battery cable that has been braided in cotton and lacquered. Available in either black or red.</a:t>
            </a:r>
          </a:p>
          <a:p>
            <a:pPr algn="ctr"/>
            <a:endParaRPr lang="en-GB" dirty="0"/>
          </a:p>
          <a:p>
            <a:pPr algn="ctr"/>
            <a:r>
              <a:rPr lang="en-GB" sz="1400" dirty="0"/>
              <a:t>020201</a:t>
            </a:r>
          </a:p>
          <a:p>
            <a:pPr algn="ctr"/>
            <a:r>
              <a:rPr lang="pl-PL" sz="800" dirty="0">
                <a:latin typeface="Arial Black" panose="020B0A04020102020204" pitchFamily="34" charset="0"/>
              </a:rPr>
              <a:t>206/0.3, 16mm², 9.5mm OD, 110A</a:t>
            </a:r>
            <a:endParaRPr lang="en-GB" sz="800" dirty="0">
              <a:latin typeface="Arial Black" panose="020B0A04020102020204" pitchFamily="34" charset="0"/>
            </a:endParaRPr>
          </a:p>
          <a:p>
            <a:pPr algn="ctr"/>
            <a:endParaRPr lang="en-GB" sz="1400" dirty="0"/>
          </a:p>
          <a:p>
            <a:pPr algn="ctr"/>
            <a:r>
              <a:rPr lang="en-GB" sz="1400" dirty="0"/>
              <a:t>020202</a:t>
            </a:r>
          </a:p>
          <a:p>
            <a:pPr algn="ctr"/>
            <a:r>
              <a:rPr lang="pl-PL" sz="800" dirty="0">
                <a:latin typeface="Arial Black" panose="020B0A04020102020204" pitchFamily="34" charset="0"/>
              </a:rPr>
              <a:t>196/0.40, 25mm², 11mm OD, 170A</a:t>
            </a:r>
            <a:endParaRPr lang="en-GB" sz="800" dirty="0">
              <a:latin typeface="Arial Black" panose="020B0A04020102020204" pitchFamily="34" charset="0"/>
            </a:endParaRPr>
          </a:p>
          <a:p>
            <a:pPr algn="ctr"/>
            <a:endParaRPr lang="en-GB" sz="1400" dirty="0"/>
          </a:p>
          <a:p>
            <a:pPr algn="ctr"/>
            <a:r>
              <a:rPr lang="en-GB" sz="1400" dirty="0"/>
              <a:t>020203</a:t>
            </a:r>
          </a:p>
          <a:p>
            <a:pPr algn="ctr"/>
            <a:r>
              <a:rPr lang="pl-PL" sz="800" dirty="0">
                <a:latin typeface="Arial Black" panose="020B0A04020102020204" pitchFamily="34" charset="0"/>
              </a:rPr>
              <a:t>315/0.40, 40mm², 13mm OD, 300A</a:t>
            </a:r>
            <a:endParaRPr lang="en-GB" sz="800" dirty="0">
              <a:latin typeface="Arial Black" panose="020B0A040201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6420" y="4736578"/>
            <a:ext cx="2240280" cy="1505472"/>
          </a:xfrm>
          <a:prstGeom prst="rect">
            <a:avLst/>
          </a:prstGeom>
          <a:ln w="3175">
            <a:solidFill>
              <a:schemeClr val="tx1"/>
            </a:solidFill>
          </a:ln>
        </p:spPr>
      </p:pic>
    </p:spTree>
    <p:extLst>
      <p:ext uri="{BB962C8B-B14F-4D97-AF65-F5344CB8AC3E}">
        <p14:creationId xmlns:p14="http://schemas.microsoft.com/office/powerpoint/2010/main" val="3069041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105398" y="2656"/>
            <a:ext cx="2241302" cy="4748089"/>
          </a:xfrm>
          <a:ln w="3175">
            <a:solidFill>
              <a:schemeClr val="tx1"/>
            </a:solidFill>
          </a:ln>
        </p:spPr>
      </p:pic>
      <p:sp>
        <p:nvSpPr>
          <p:cNvPr id="3" name="Text Placeholder 2"/>
          <p:cNvSpPr>
            <a:spLocks noGrp="1"/>
          </p:cNvSpPr>
          <p:nvPr>
            <p:ph type="body" sz="quarter" idx="13"/>
          </p:nvPr>
        </p:nvSpPr>
        <p:spPr>
          <a:xfrm>
            <a:off x="206072" y="525554"/>
            <a:ext cx="2673350" cy="5200452"/>
          </a:xfrm>
        </p:spPr>
        <p:txBody>
          <a:bodyPr>
            <a:normAutofit/>
          </a:bodyPr>
          <a:lstStyle/>
          <a:p>
            <a:pPr algn="ctr"/>
            <a:r>
              <a:rPr lang="en-GB" sz="2200" dirty="0"/>
              <a:t>Braided Multicore Cable</a:t>
            </a:r>
          </a:p>
          <a:p>
            <a:pPr algn="ctr"/>
            <a:r>
              <a:rPr lang="en-GB" sz="800" dirty="0"/>
              <a:t>PVC insulated single conductors sheathed in black PVC outer, braided in black cotton and lacquered.</a:t>
            </a:r>
          </a:p>
          <a:p>
            <a:pPr algn="ctr"/>
            <a:endParaRPr lang="en-GB" dirty="0"/>
          </a:p>
          <a:p>
            <a:pPr algn="ctr"/>
            <a:r>
              <a:rPr lang="en-GB" sz="1400" dirty="0"/>
              <a:t>020301</a:t>
            </a:r>
          </a:p>
          <a:p>
            <a:pPr algn="ctr"/>
            <a:r>
              <a:rPr lang="pl-PL" sz="800" dirty="0">
                <a:latin typeface="Arial Black" panose="020B0A04020102020204" pitchFamily="34" charset="0"/>
              </a:rPr>
              <a:t>2 x 9/0.30 (0.65mm²), 4.6 x 6.7mm OD, 5.75A</a:t>
            </a:r>
            <a:endParaRPr lang="en-GB" sz="800" dirty="0">
              <a:latin typeface="Arial Black" panose="020B0A04020102020204" pitchFamily="34" charset="0"/>
            </a:endParaRPr>
          </a:p>
          <a:p>
            <a:pPr algn="ctr"/>
            <a:r>
              <a:rPr lang="en-GB" sz="1400" dirty="0"/>
              <a:t>020302</a:t>
            </a:r>
          </a:p>
          <a:p>
            <a:pPr algn="ctr"/>
            <a:r>
              <a:rPr lang="pl-PL" sz="800" dirty="0">
                <a:latin typeface="Arial Black" panose="020B0A04020102020204" pitchFamily="34" charset="0"/>
              </a:rPr>
              <a:t>2 x 14/0.30 (1mm²), 5 x 7.2mm OD, 8.75A</a:t>
            </a:r>
            <a:endParaRPr lang="en-GB" sz="800" dirty="0">
              <a:latin typeface="Arial Black" panose="020B0A04020102020204" pitchFamily="34" charset="0"/>
            </a:endParaRPr>
          </a:p>
          <a:p>
            <a:pPr algn="ctr"/>
            <a:r>
              <a:rPr lang="en-GB" sz="1400" dirty="0"/>
              <a:t>020303</a:t>
            </a:r>
          </a:p>
          <a:p>
            <a:pPr algn="ctr"/>
            <a:r>
              <a:rPr lang="pl-PL" sz="800" dirty="0">
                <a:latin typeface="Arial Black" panose="020B0A04020102020204" pitchFamily="34" charset="0"/>
              </a:rPr>
              <a:t>2 x 28/0.30 (2mm²), 5.4 x 8.2mm OD, 17.50A</a:t>
            </a:r>
            <a:endParaRPr lang="en-GB" sz="800" dirty="0">
              <a:latin typeface="Arial Black" panose="020B0A04020102020204" pitchFamily="34" charset="0"/>
            </a:endParaRPr>
          </a:p>
          <a:p>
            <a:pPr algn="ctr"/>
            <a:r>
              <a:rPr lang="en-GB" sz="1400" dirty="0"/>
              <a:t>020304</a:t>
            </a:r>
          </a:p>
          <a:p>
            <a:pPr algn="ctr"/>
            <a:r>
              <a:rPr lang="pl-PL" sz="800" dirty="0">
                <a:latin typeface="Arial Black" panose="020B0A04020102020204" pitchFamily="34" charset="0"/>
              </a:rPr>
              <a:t>3 x 14/0.30 (1mm²), 8.2mm OD, 8.75A</a:t>
            </a:r>
            <a:endParaRPr lang="en-GB" sz="800" dirty="0">
              <a:latin typeface="Arial Black" panose="020B0A04020102020204" pitchFamily="34" charset="0"/>
            </a:endParaRPr>
          </a:p>
          <a:p>
            <a:pPr algn="ctr"/>
            <a:r>
              <a:rPr lang="en-GB" sz="1400" dirty="0"/>
              <a:t>020305</a:t>
            </a:r>
          </a:p>
          <a:p>
            <a:pPr algn="ctr"/>
            <a:r>
              <a:rPr lang="pl-PL" sz="800" dirty="0">
                <a:latin typeface="Arial Black" panose="020B0A04020102020204" pitchFamily="34" charset="0"/>
              </a:rPr>
              <a:t>3 x 28/0.30 (2mm²), 9.2mm OD, 17.50A</a:t>
            </a:r>
            <a:endParaRPr lang="en-GB" sz="800" dirty="0">
              <a:latin typeface="Arial Black" panose="020B0A040201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6420" y="4750745"/>
            <a:ext cx="2240280" cy="1493520"/>
          </a:xfrm>
          <a:prstGeom prst="rect">
            <a:avLst/>
          </a:prstGeom>
          <a:ln w="3175">
            <a:solidFill>
              <a:schemeClr val="tx1"/>
            </a:solidFill>
          </a:ln>
        </p:spPr>
      </p:pic>
    </p:spTree>
    <p:extLst>
      <p:ext uri="{BB962C8B-B14F-4D97-AF65-F5344CB8AC3E}">
        <p14:creationId xmlns:p14="http://schemas.microsoft.com/office/powerpoint/2010/main" val="12077315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0</TotalTime>
  <Words>516</Words>
  <Application>Microsoft Office PowerPoint</Application>
  <PresentationFormat>Custom</PresentationFormat>
  <Paragraphs>108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Black</vt:lpstr>
      <vt:lpstr>Corbel</vt:lpstr>
      <vt:lpstr>Segoe UI Semibold</vt:lpstr>
      <vt:lpstr>Mylar</vt:lpstr>
      <vt:lpstr>Braided Cable</vt:lpstr>
      <vt:lpstr>General Braided Cable The colours listed below are stock colours.  Any other colours are available subject to a minimum quantity of 30m.   (Please call 01584 819552 or contact us by email).</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Braided Cable</dc:title>
  <dc:creator>Ben Trow</dc:creator>
  <cp:lastModifiedBy>Angela | Auto Electric Supplies</cp:lastModifiedBy>
  <cp:revision>50</cp:revision>
  <cp:lastPrinted>2017-10-19T14:59:22Z</cp:lastPrinted>
  <dcterms:created xsi:type="dcterms:W3CDTF">2017-10-06T13:57:09Z</dcterms:created>
  <dcterms:modified xsi:type="dcterms:W3CDTF">2024-09-20T13:51:04Z</dcterms:modified>
</cp:coreProperties>
</file>